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3"/>
    <p:sldMasterId id="2147483698" r:id="rId4"/>
    <p:sldMasterId id="2147483716" r:id="rId5"/>
    <p:sldMasterId id="2147483732" r:id="rId6"/>
  </p:sldMasterIdLst>
  <p:notesMasterIdLst>
    <p:notesMasterId r:id="rId92"/>
  </p:notesMasterIdLst>
  <p:sldIdLst>
    <p:sldId id="257" r:id="rId7"/>
    <p:sldId id="261" r:id="rId8"/>
    <p:sldId id="267" r:id="rId9"/>
    <p:sldId id="268" r:id="rId10"/>
    <p:sldId id="269" r:id="rId11"/>
    <p:sldId id="270" r:id="rId12"/>
    <p:sldId id="272" r:id="rId13"/>
    <p:sldId id="278" r:id="rId14"/>
    <p:sldId id="324" r:id="rId15"/>
    <p:sldId id="327" r:id="rId16"/>
    <p:sldId id="326" r:id="rId17"/>
    <p:sldId id="328" r:id="rId18"/>
    <p:sldId id="323" r:id="rId19"/>
    <p:sldId id="335" r:id="rId20"/>
    <p:sldId id="325" r:id="rId21"/>
    <p:sldId id="337" r:id="rId22"/>
    <p:sldId id="283" r:id="rId23"/>
    <p:sldId id="284" r:id="rId24"/>
    <p:sldId id="319" r:id="rId25"/>
    <p:sldId id="285" r:id="rId26"/>
    <p:sldId id="315" r:id="rId27"/>
    <p:sldId id="289" r:id="rId28"/>
    <p:sldId id="286" r:id="rId29"/>
    <p:sldId id="287" r:id="rId30"/>
    <p:sldId id="288" r:id="rId31"/>
    <p:sldId id="290" r:id="rId32"/>
    <p:sldId id="291" r:id="rId33"/>
    <p:sldId id="292" r:id="rId34"/>
    <p:sldId id="293" r:id="rId35"/>
    <p:sldId id="320" r:id="rId36"/>
    <p:sldId id="294" r:id="rId37"/>
    <p:sldId id="330" r:id="rId38"/>
    <p:sldId id="295" r:id="rId39"/>
    <p:sldId id="1010" r:id="rId40"/>
    <p:sldId id="333" r:id="rId41"/>
    <p:sldId id="341" r:id="rId42"/>
    <p:sldId id="1013" r:id="rId43"/>
    <p:sldId id="1006" r:id="rId44"/>
    <p:sldId id="1005" r:id="rId45"/>
    <p:sldId id="796" r:id="rId46"/>
    <p:sldId id="1011" r:id="rId47"/>
    <p:sldId id="425" r:id="rId48"/>
    <p:sldId id="342" r:id="rId49"/>
    <p:sldId id="439" r:id="rId50"/>
    <p:sldId id="526" r:id="rId51"/>
    <p:sldId id="334" r:id="rId52"/>
    <p:sldId id="343" r:id="rId53"/>
    <p:sldId id="296" r:id="rId54"/>
    <p:sldId id="299" r:id="rId55"/>
    <p:sldId id="332" r:id="rId56"/>
    <p:sldId id="1001" r:id="rId57"/>
    <p:sldId id="1002" r:id="rId58"/>
    <p:sldId id="300" r:id="rId59"/>
    <p:sldId id="301" r:id="rId60"/>
    <p:sldId id="305" r:id="rId61"/>
    <p:sldId id="304" r:id="rId62"/>
    <p:sldId id="303" r:id="rId63"/>
    <p:sldId id="306" r:id="rId64"/>
    <p:sldId id="307" r:id="rId65"/>
    <p:sldId id="302" r:id="rId66"/>
    <p:sldId id="297" r:id="rId67"/>
    <p:sldId id="331" r:id="rId68"/>
    <p:sldId id="308" r:id="rId69"/>
    <p:sldId id="1004" r:id="rId70"/>
    <p:sldId id="1003" r:id="rId71"/>
    <p:sldId id="309" r:id="rId72"/>
    <p:sldId id="311" r:id="rId73"/>
    <p:sldId id="312" r:id="rId74"/>
    <p:sldId id="313" r:id="rId75"/>
    <p:sldId id="314" r:id="rId76"/>
    <p:sldId id="298" r:id="rId77"/>
    <p:sldId id="316" r:id="rId78"/>
    <p:sldId id="317" r:id="rId79"/>
    <p:sldId id="318" r:id="rId80"/>
    <p:sldId id="321" r:id="rId81"/>
    <p:sldId id="322" r:id="rId82"/>
    <p:sldId id="338" r:id="rId83"/>
    <p:sldId id="1009" r:id="rId84"/>
    <p:sldId id="999" r:id="rId85"/>
    <p:sldId id="1008" r:id="rId86"/>
    <p:sldId id="422" r:id="rId87"/>
    <p:sldId id="1014" r:id="rId88"/>
    <p:sldId id="344" r:id="rId89"/>
    <p:sldId id="1000" r:id="rId90"/>
    <p:sldId id="28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A657BBD8-9A61-4CF1-A74F-70EB54E25585}">
          <p14:sldIdLst>
            <p14:sldId id="257"/>
          </p14:sldIdLst>
        </p14:section>
        <p14:section name="AHEAD Introduction" id="{1137E6DA-92D4-42A6-98FD-4761B42B4803}">
          <p14:sldIdLst>
            <p14:sldId id="261"/>
            <p14:sldId id="267"/>
            <p14:sldId id="268"/>
            <p14:sldId id="269"/>
            <p14:sldId id="270"/>
            <p14:sldId id="272"/>
            <p14:sldId id="278"/>
          </p14:sldIdLst>
        </p14:section>
        <p14:section name="Innovation Days Intro" id="{4A287661-3B02-4F0D-A4B9-86D7F168E817}">
          <p14:sldIdLst>
            <p14:sldId id="324"/>
            <p14:sldId id="327"/>
            <p14:sldId id="326"/>
            <p14:sldId id="328"/>
          </p14:sldIdLst>
        </p14:section>
        <p14:section name="AHEAD Presenters" id="{86F777D5-F45E-4C3E-A72D-2B56EEAE8F92}">
          <p14:sldIdLst>
            <p14:sldId id="323"/>
            <p14:sldId id="335"/>
            <p14:sldId id="325"/>
            <p14:sldId id="337"/>
          </p14:sldIdLst>
        </p14:section>
        <p14:section name="CloudFormation" id="{010DFB57-1B6E-4FEA-8177-1A2FF6850D00}">
          <p14:sldIdLst>
            <p14:sldId id="283"/>
            <p14:sldId id="284"/>
            <p14:sldId id="319"/>
            <p14:sldId id="285"/>
            <p14:sldId id="315"/>
            <p14:sldId id="289"/>
            <p14:sldId id="286"/>
            <p14:sldId id="287"/>
            <p14:sldId id="288"/>
            <p14:sldId id="290"/>
            <p14:sldId id="291"/>
            <p14:sldId id="292"/>
            <p14:sldId id="293"/>
            <p14:sldId id="320"/>
            <p14:sldId id="294"/>
            <p14:sldId id="330"/>
          </p14:sldIdLst>
        </p14:section>
        <p14:section name="Day 2 Operations" id="{6B0DC79D-BA63-44CD-A8FB-076144117A90}">
          <p14:sldIdLst>
            <p14:sldId id="295"/>
            <p14:sldId id="1010"/>
            <p14:sldId id="333"/>
            <p14:sldId id="341"/>
            <p14:sldId id="1013"/>
            <p14:sldId id="1006"/>
            <p14:sldId id="1005"/>
            <p14:sldId id="796"/>
            <p14:sldId id="1011"/>
            <p14:sldId id="425"/>
            <p14:sldId id="342"/>
            <p14:sldId id="439"/>
            <p14:sldId id="526"/>
            <p14:sldId id="334"/>
            <p14:sldId id="343"/>
          </p14:sldIdLst>
        </p14:section>
        <p14:section name="AWS Systems Manager" id="{C8A1A320-602C-4DC9-88A4-52C2BB2B727D}">
          <p14:sldIdLst>
            <p14:sldId id="296"/>
            <p14:sldId id="299"/>
            <p14:sldId id="332"/>
            <p14:sldId id="1001"/>
            <p14:sldId id="1002"/>
            <p14:sldId id="300"/>
            <p14:sldId id="301"/>
            <p14:sldId id="305"/>
            <p14:sldId id="304"/>
            <p14:sldId id="303"/>
            <p14:sldId id="306"/>
            <p14:sldId id="307"/>
            <p14:sldId id="302"/>
          </p14:sldIdLst>
        </p14:section>
        <p14:section name="Automating Security" id="{7A907BDA-6868-4BE0-9E4D-DBC63E3D1E5B}">
          <p14:sldIdLst>
            <p14:sldId id="297"/>
            <p14:sldId id="331"/>
            <p14:sldId id="308"/>
            <p14:sldId id="1004"/>
            <p14:sldId id="1003"/>
            <p14:sldId id="309"/>
            <p14:sldId id="311"/>
            <p14:sldId id="312"/>
            <p14:sldId id="313"/>
            <p14:sldId id="314"/>
          </p14:sldIdLst>
        </p14:section>
        <p14:section name="Autoscaling Workloads" id="{2C425F0B-BC4D-465F-9ABD-E81207B101A4}">
          <p14:sldIdLst>
            <p14:sldId id="298"/>
            <p14:sldId id="316"/>
            <p14:sldId id="317"/>
            <p14:sldId id="318"/>
            <p14:sldId id="321"/>
            <p14:sldId id="322"/>
            <p14:sldId id="338"/>
          </p14:sldIdLst>
        </p14:section>
        <p14:section name="Closing Slide" id="{815CC1FF-C9AB-4845-BED8-19119A281823}">
          <p14:sldIdLst>
            <p14:sldId id="1009"/>
            <p14:sldId id="999"/>
            <p14:sldId id="1008"/>
            <p14:sldId id="422"/>
            <p14:sldId id="1014"/>
            <p14:sldId id="344"/>
            <p14:sldId id="100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041B"/>
    <a:srgbClr val="B40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B2632-BE98-F545-8611-D0882C74B261}" v="798" dt="2018-04-24T15:56:24.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59"/>
    <p:restoredTop sz="93815"/>
  </p:normalViewPr>
  <p:slideViewPr>
    <p:cSldViewPr snapToGrid="0">
      <p:cViewPr varScale="1">
        <p:scale>
          <a:sx n="111" d="100"/>
          <a:sy n="111" d="100"/>
        </p:scale>
        <p:origin x="510" y="114"/>
      </p:cViewPr>
      <p:guideLst/>
    </p:cSldViewPr>
  </p:slideViewPr>
  <p:notesTextViewPr>
    <p:cViewPr>
      <p:scale>
        <a:sx n="1" d="1"/>
        <a:sy n="1" d="1"/>
      </p:scale>
      <p:origin x="0" y="0"/>
    </p:cViewPr>
  </p:notesTextViewPr>
  <p:sorterViewPr>
    <p:cViewPr>
      <p:scale>
        <a:sx n="167" d="100"/>
        <a:sy n="167"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3.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presProps" Target="presProps.xml"/><Relationship Id="rId98" Type="http://schemas.microsoft.com/office/2015/10/relationships/revisionInfo" Target="revisionInfo.xml"/><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Shanks" userId="S::eric.shanks@thinkahead.com::8b64c047-0961-4240-991d-45d6e44f30a6" providerId="AD" clId="Web-{F89893F8-C705-4921-9DC0-DAF1901E82FC}"/>
    <pc:docChg chg="modSld">
      <pc:chgData name="Eric Shanks" userId="S::eric.shanks@thinkahead.com::8b64c047-0961-4240-991d-45d6e44f30a6" providerId="AD" clId="Web-{F89893F8-C705-4921-9DC0-DAF1901E82FC}" dt="2018-04-19T00:10:42.431" v="0"/>
      <pc:docMkLst>
        <pc:docMk/>
      </pc:docMkLst>
      <pc:sldChg chg="modSp">
        <pc:chgData name="Eric Shanks" userId="S::eric.shanks@thinkahead.com::8b64c047-0961-4240-991d-45d6e44f30a6" providerId="AD" clId="Web-{F89893F8-C705-4921-9DC0-DAF1901E82FC}" dt="2018-04-19T00:10:42.431" v="0"/>
        <pc:sldMkLst>
          <pc:docMk/>
          <pc:sldMk cId="1782107129" sldId="325"/>
        </pc:sldMkLst>
        <pc:picChg chg="mod">
          <ac:chgData name="Eric Shanks" userId="S::eric.shanks@thinkahead.com::8b64c047-0961-4240-991d-45d6e44f30a6" providerId="AD" clId="Web-{F89893F8-C705-4921-9DC0-DAF1901E82FC}" dt="2018-04-19T00:10:42.431" v="0"/>
          <ac:picMkLst>
            <pc:docMk/>
            <pc:sldMk cId="1782107129" sldId="325"/>
            <ac:picMk id="4" creationId="{00000000-0000-0000-0000-000000000000}"/>
          </ac:picMkLst>
        </pc:picChg>
      </pc:sldChg>
    </pc:docChg>
  </pc:docChgLst>
  <pc:docChgLst>
    <pc:chgData name="Eric Shanks" userId="S::eric.shanks@thinkahead.com::8b64c047-0961-4240-991d-45d6e44f30a6" providerId="AD" clId="Web-{C72E7F97-2FF0-4B99-A37A-FE32D7AD60AE}"/>
    <pc:docChg chg="addSld modSld sldOrd modSection">
      <pc:chgData name="Eric Shanks" userId="S::eric.shanks@thinkahead.com::8b64c047-0961-4240-991d-45d6e44f30a6" providerId="AD" clId="Web-{C72E7F97-2FF0-4B99-A37A-FE32D7AD60AE}" dt="2018-04-20T18:41:51.778" v="180"/>
      <pc:docMkLst>
        <pc:docMk/>
      </pc:docMkLst>
      <pc:sldChg chg="addSp modSp">
        <pc:chgData name="Eric Shanks" userId="S::eric.shanks@thinkahead.com::8b64c047-0961-4240-991d-45d6e44f30a6" providerId="AD" clId="Web-{C72E7F97-2FF0-4B99-A37A-FE32D7AD60AE}" dt="2018-04-20T14:38:25.457" v="4"/>
        <pc:sldMkLst>
          <pc:docMk/>
          <pc:sldMk cId="2125386086" sldId="330"/>
        </pc:sldMkLst>
        <pc:picChg chg="add mod">
          <ac:chgData name="Eric Shanks" userId="S::eric.shanks@thinkahead.com::8b64c047-0961-4240-991d-45d6e44f30a6" providerId="AD" clId="Web-{C72E7F97-2FF0-4B99-A37A-FE32D7AD60AE}" dt="2018-04-20T14:38:23.129" v="3"/>
          <ac:picMkLst>
            <pc:docMk/>
            <pc:sldMk cId="2125386086" sldId="330"/>
            <ac:picMk id="4" creationId="{40719C90-0255-47D1-A511-B0B8CCEF5C10}"/>
          </ac:picMkLst>
        </pc:picChg>
        <pc:picChg chg="mod">
          <ac:chgData name="Eric Shanks" userId="S::eric.shanks@thinkahead.com::8b64c047-0961-4240-991d-45d6e44f30a6" providerId="AD" clId="Web-{C72E7F97-2FF0-4B99-A37A-FE32D7AD60AE}" dt="2018-04-20T14:38:25.457" v="4"/>
          <ac:picMkLst>
            <pc:docMk/>
            <pc:sldMk cId="2125386086" sldId="330"/>
            <ac:picMk id="10" creationId="{EE541E61-F02B-4164-91D4-A354790BEB1A}"/>
          </ac:picMkLst>
        </pc:picChg>
      </pc:sldChg>
      <pc:sldChg chg="addSp delSp modSp new ord addAnim delAnim modAnim">
        <pc:chgData name="Eric Shanks" userId="S::eric.shanks@thinkahead.com::8b64c047-0961-4240-991d-45d6e44f30a6" providerId="AD" clId="Web-{C72E7F97-2FF0-4B99-A37A-FE32D7AD60AE}" dt="2018-04-20T15:32:05.969" v="58"/>
        <pc:sldMkLst>
          <pc:docMk/>
          <pc:sldMk cId="2184411223" sldId="331"/>
        </pc:sldMkLst>
        <pc:spChg chg="mod">
          <ac:chgData name="Eric Shanks" userId="S::eric.shanks@thinkahead.com::8b64c047-0961-4240-991d-45d6e44f30a6" providerId="AD" clId="Web-{C72E7F97-2FF0-4B99-A37A-FE32D7AD60AE}" dt="2018-04-20T15:28:18.636" v="13"/>
          <ac:spMkLst>
            <pc:docMk/>
            <pc:sldMk cId="2184411223" sldId="331"/>
            <ac:spMk id="2" creationId="{F0825652-C4C8-4AC2-A926-674777E4E1D2}"/>
          </ac:spMkLst>
        </pc:spChg>
        <pc:spChg chg="del">
          <ac:chgData name="Eric Shanks" userId="S::eric.shanks@thinkahead.com::8b64c047-0961-4240-991d-45d6e44f30a6" providerId="AD" clId="Web-{C72E7F97-2FF0-4B99-A37A-FE32D7AD60AE}" dt="2018-04-20T15:28:21.292" v="14"/>
          <ac:spMkLst>
            <pc:docMk/>
            <pc:sldMk cId="2184411223" sldId="331"/>
            <ac:spMk id="3" creationId="{686E1F89-4775-40DC-9118-07BC4BDD18F7}"/>
          </ac:spMkLst>
        </pc:spChg>
        <pc:picChg chg="add del mod">
          <ac:chgData name="Eric Shanks" userId="S::eric.shanks@thinkahead.com::8b64c047-0961-4240-991d-45d6e44f30a6" providerId="AD" clId="Web-{C72E7F97-2FF0-4B99-A37A-FE32D7AD60AE}" dt="2018-04-20T15:28:04.839" v="8"/>
          <ac:picMkLst>
            <pc:docMk/>
            <pc:sldMk cId="2184411223" sldId="331"/>
            <ac:picMk id="4" creationId="{EFD92696-FAA8-4224-B671-6916054DB8AF}"/>
          </ac:picMkLst>
        </pc:picChg>
        <pc:picChg chg="add mod">
          <ac:chgData name="Eric Shanks" userId="S::eric.shanks@thinkahead.com::8b64c047-0961-4240-991d-45d6e44f30a6" providerId="AD" clId="Web-{C72E7F97-2FF0-4B99-A37A-FE32D7AD60AE}" dt="2018-04-20T15:32:05.969" v="58"/>
          <ac:picMkLst>
            <pc:docMk/>
            <pc:sldMk cId="2184411223" sldId="331"/>
            <ac:picMk id="6" creationId="{5FAF6879-6BAC-4420-8D41-40AB08EE3755}"/>
          </ac:picMkLst>
        </pc:picChg>
        <pc:picChg chg="add mod">
          <ac:chgData name="Eric Shanks" userId="S::eric.shanks@thinkahead.com::8b64c047-0961-4240-991d-45d6e44f30a6" providerId="AD" clId="Web-{C72E7F97-2FF0-4B99-A37A-FE32D7AD60AE}" dt="2018-04-20T15:29:54.919" v="37"/>
          <ac:picMkLst>
            <pc:docMk/>
            <pc:sldMk cId="2184411223" sldId="331"/>
            <ac:picMk id="8" creationId="{603C760F-066F-45F8-8987-BA816CD4F98E}"/>
          </ac:picMkLst>
        </pc:picChg>
        <pc:picChg chg="add mod">
          <ac:chgData name="Eric Shanks" userId="S::eric.shanks@thinkahead.com::8b64c047-0961-4240-991d-45d6e44f30a6" providerId="AD" clId="Web-{C72E7F97-2FF0-4B99-A37A-FE32D7AD60AE}" dt="2018-04-20T15:29:58.482" v="38"/>
          <ac:picMkLst>
            <pc:docMk/>
            <pc:sldMk cId="2184411223" sldId="331"/>
            <ac:picMk id="10" creationId="{67A59CC0-AC0F-4010-9A0E-188E1DDFE35D}"/>
          </ac:picMkLst>
        </pc:picChg>
        <pc:picChg chg="add mod ord">
          <ac:chgData name="Eric Shanks" userId="S::eric.shanks@thinkahead.com::8b64c047-0961-4240-991d-45d6e44f30a6" providerId="AD" clId="Web-{C72E7F97-2FF0-4B99-A37A-FE32D7AD60AE}" dt="2018-04-20T15:29:47.919" v="34"/>
          <ac:picMkLst>
            <pc:docMk/>
            <pc:sldMk cId="2184411223" sldId="331"/>
            <ac:picMk id="12" creationId="{45D662D9-702F-44E7-83F8-E9AB2529313C}"/>
          </ac:picMkLst>
        </pc:picChg>
        <pc:picChg chg="add mod">
          <ac:chgData name="Eric Shanks" userId="S::eric.shanks@thinkahead.com::8b64c047-0961-4240-991d-45d6e44f30a6" providerId="AD" clId="Web-{C72E7F97-2FF0-4B99-A37A-FE32D7AD60AE}" dt="2018-04-20T15:29:37.059" v="32"/>
          <ac:picMkLst>
            <pc:docMk/>
            <pc:sldMk cId="2184411223" sldId="331"/>
            <ac:picMk id="14" creationId="{F2F83DA6-1476-4456-8AAE-D385361BE335}"/>
          </ac:picMkLst>
        </pc:picChg>
        <pc:picChg chg="add mod">
          <ac:chgData name="Eric Shanks" userId="S::eric.shanks@thinkahead.com::8b64c047-0961-4240-991d-45d6e44f30a6" providerId="AD" clId="Web-{C72E7F97-2FF0-4B99-A37A-FE32D7AD60AE}" dt="2018-04-20T15:30:04.388" v="40"/>
          <ac:picMkLst>
            <pc:docMk/>
            <pc:sldMk cId="2184411223" sldId="331"/>
            <ac:picMk id="16" creationId="{B6091948-B894-432B-9DFA-8C268697BD7D}"/>
          </ac:picMkLst>
        </pc:picChg>
      </pc:sldChg>
      <pc:sldChg chg="addSp modSp new">
        <pc:chgData name="Eric Shanks" userId="S::eric.shanks@thinkahead.com::8b64c047-0961-4240-991d-45d6e44f30a6" providerId="AD" clId="Web-{C72E7F97-2FF0-4B99-A37A-FE32D7AD60AE}" dt="2018-04-20T18:41:50.700" v="178"/>
        <pc:sldMkLst>
          <pc:docMk/>
          <pc:sldMk cId="3432180843" sldId="332"/>
        </pc:sldMkLst>
        <pc:spChg chg="mod">
          <ac:chgData name="Eric Shanks" userId="S::eric.shanks@thinkahead.com::8b64c047-0961-4240-991d-45d6e44f30a6" providerId="AD" clId="Web-{C72E7F97-2FF0-4B99-A37A-FE32D7AD60AE}" dt="2018-04-20T18:37:15.910" v="62"/>
          <ac:spMkLst>
            <pc:docMk/>
            <pc:sldMk cId="3432180843" sldId="332"/>
            <ac:spMk id="2" creationId="{91D34041-7C0D-4F43-BBCD-EF5DCC171337}"/>
          </ac:spMkLst>
        </pc:spChg>
        <pc:spChg chg="add mod">
          <ac:chgData name="Eric Shanks" userId="S::eric.shanks@thinkahead.com::8b64c047-0961-4240-991d-45d6e44f30a6" providerId="AD" clId="Web-{C72E7F97-2FF0-4B99-A37A-FE32D7AD60AE}" dt="2018-04-20T18:40:35.432" v="130"/>
          <ac:spMkLst>
            <pc:docMk/>
            <pc:sldMk cId="3432180843" sldId="332"/>
            <ac:spMk id="9" creationId="{F35B481E-532E-4339-8EC0-132F9B7BE99F}"/>
          </ac:spMkLst>
        </pc:spChg>
        <pc:spChg chg="add mod">
          <ac:chgData name="Eric Shanks" userId="S::eric.shanks@thinkahead.com::8b64c047-0961-4240-991d-45d6e44f30a6" providerId="AD" clId="Web-{C72E7F97-2FF0-4B99-A37A-FE32D7AD60AE}" dt="2018-04-20T18:40:35.432" v="131"/>
          <ac:spMkLst>
            <pc:docMk/>
            <pc:sldMk cId="3432180843" sldId="332"/>
            <ac:spMk id="10" creationId="{C8306E46-DF95-4046-9A6B-55B55D354697}"/>
          </ac:spMkLst>
        </pc:spChg>
        <pc:spChg chg="add mod">
          <ac:chgData name="Eric Shanks" userId="S::eric.shanks@thinkahead.com::8b64c047-0961-4240-991d-45d6e44f30a6" providerId="AD" clId="Web-{C72E7F97-2FF0-4B99-A37A-FE32D7AD60AE}" dt="2018-04-20T18:40:35.447" v="132"/>
          <ac:spMkLst>
            <pc:docMk/>
            <pc:sldMk cId="3432180843" sldId="332"/>
            <ac:spMk id="11" creationId="{6717E971-893F-414A-B336-549538D8E0A2}"/>
          </ac:spMkLst>
        </pc:spChg>
        <pc:spChg chg="add mod">
          <ac:chgData name="Eric Shanks" userId="S::eric.shanks@thinkahead.com::8b64c047-0961-4240-991d-45d6e44f30a6" providerId="AD" clId="Web-{C72E7F97-2FF0-4B99-A37A-FE32D7AD60AE}" dt="2018-04-20T18:40:35.447" v="133"/>
          <ac:spMkLst>
            <pc:docMk/>
            <pc:sldMk cId="3432180843" sldId="332"/>
            <ac:spMk id="12" creationId="{2C6D51F7-C3A9-4CFA-ACB6-072AD3AD7F5C}"/>
          </ac:spMkLst>
        </pc:spChg>
        <pc:spChg chg="add mod">
          <ac:chgData name="Eric Shanks" userId="S::eric.shanks@thinkahead.com::8b64c047-0961-4240-991d-45d6e44f30a6" providerId="AD" clId="Web-{C72E7F97-2FF0-4B99-A37A-FE32D7AD60AE}" dt="2018-04-20T18:40:35.463" v="134"/>
          <ac:spMkLst>
            <pc:docMk/>
            <pc:sldMk cId="3432180843" sldId="332"/>
            <ac:spMk id="13" creationId="{E65A13A2-104C-493B-9DD2-A5EA3C595E6C}"/>
          </ac:spMkLst>
        </pc:spChg>
        <pc:spChg chg="add mod">
          <ac:chgData name="Eric Shanks" userId="S::eric.shanks@thinkahead.com::8b64c047-0961-4240-991d-45d6e44f30a6" providerId="AD" clId="Web-{C72E7F97-2FF0-4B99-A37A-FE32D7AD60AE}" dt="2018-04-20T18:40:35.463" v="135"/>
          <ac:spMkLst>
            <pc:docMk/>
            <pc:sldMk cId="3432180843" sldId="332"/>
            <ac:spMk id="14" creationId="{E3B2E77E-A54D-4143-B6B4-D1B7016062E6}"/>
          </ac:spMkLst>
        </pc:spChg>
        <pc:spChg chg="add mod">
          <ac:chgData name="Eric Shanks" userId="S::eric.shanks@thinkahead.com::8b64c047-0961-4240-991d-45d6e44f30a6" providerId="AD" clId="Web-{C72E7F97-2FF0-4B99-A37A-FE32D7AD60AE}" dt="2018-04-20T18:41:28.464" v="163"/>
          <ac:spMkLst>
            <pc:docMk/>
            <pc:sldMk cId="3432180843" sldId="332"/>
            <ac:spMk id="15" creationId="{70A0AB03-9209-4998-9A73-ADBACB44281D}"/>
          </ac:spMkLst>
        </pc:spChg>
        <pc:spChg chg="add mod">
          <ac:chgData name="Eric Shanks" userId="S::eric.shanks@thinkahead.com::8b64c047-0961-4240-991d-45d6e44f30a6" providerId="AD" clId="Web-{C72E7F97-2FF0-4B99-A37A-FE32D7AD60AE}" dt="2018-04-20T18:41:50.700" v="178"/>
          <ac:spMkLst>
            <pc:docMk/>
            <pc:sldMk cId="3432180843" sldId="332"/>
            <ac:spMk id="16" creationId="{9458C96E-C6B6-4CDF-9EA8-CD356DD236CD}"/>
          </ac:spMkLst>
        </pc:spChg>
        <pc:picChg chg="add mod">
          <ac:chgData name="Eric Shanks" userId="S::eric.shanks@thinkahead.com::8b64c047-0961-4240-991d-45d6e44f30a6" providerId="AD" clId="Web-{C72E7F97-2FF0-4B99-A37A-FE32D7AD60AE}" dt="2018-04-20T18:40:35.400" v="127"/>
          <ac:picMkLst>
            <pc:docMk/>
            <pc:sldMk cId="3432180843" sldId="332"/>
            <ac:picMk id="3" creationId="{4C07632B-3568-493C-AED9-7BA90A50D6D7}"/>
          </ac:picMkLst>
        </pc:picChg>
        <pc:picChg chg="add mod">
          <ac:chgData name="Eric Shanks" userId="S::eric.shanks@thinkahead.com::8b64c047-0961-4240-991d-45d6e44f30a6" providerId="AD" clId="Web-{C72E7F97-2FF0-4B99-A37A-FE32D7AD60AE}" dt="2018-04-20T18:40:35.416" v="128"/>
          <ac:picMkLst>
            <pc:docMk/>
            <pc:sldMk cId="3432180843" sldId="332"/>
            <ac:picMk id="5" creationId="{88FB3AF1-F54D-48AC-9BE0-12C3D8BA69BF}"/>
          </ac:picMkLst>
        </pc:picChg>
        <pc:picChg chg="add mod">
          <ac:chgData name="Eric Shanks" userId="S::eric.shanks@thinkahead.com::8b64c047-0961-4240-991d-45d6e44f30a6" providerId="AD" clId="Web-{C72E7F97-2FF0-4B99-A37A-FE32D7AD60AE}" dt="2018-04-20T18:40:35.416" v="129"/>
          <ac:picMkLst>
            <pc:docMk/>
            <pc:sldMk cId="3432180843" sldId="332"/>
            <ac:picMk id="7" creationId="{4DBB3BE0-3C2E-4338-B25C-42DC15F50B3E}"/>
          </ac:picMkLst>
        </pc:picChg>
      </pc:sldChg>
    </pc:docChg>
  </pc:docChgLst>
  <pc:docChgLst>
    <pc:chgData name="Greg Thursam" userId="5e4858ac-6cff-493e-8965-24b68c9a0d4e" providerId="ADAL" clId="{002B2632-BE98-F545-8611-D0882C74B261}"/>
    <pc:docChg chg="undo redo custSel addSld delSld modSld sldOrd modSection">
      <pc:chgData name="Greg Thursam" userId="5e4858ac-6cff-493e-8965-24b68c9a0d4e" providerId="ADAL" clId="{002B2632-BE98-F545-8611-D0882C74B261}" dt="2018-04-24T16:47:04.715" v="4224" actId="1076"/>
      <pc:docMkLst>
        <pc:docMk/>
      </pc:docMkLst>
      <pc:sldChg chg="addSp modSp">
        <pc:chgData name="Greg Thursam" userId="5e4858ac-6cff-493e-8965-24b68c9a0d4e" providerId="ADAL" clId="{002B2632-BE98-F545-8611-D0882C74B261}" dt="2018-04-24T16:47:04.715" v="4224" actId="1076"/>
        <pc:sldMkLst>
          <pc:docMk/>
          <pc:sldMk cId="533311197" sldId="257"/>
        </pc:sldMkLst>
        <pc:spChg chg="add mod">
          <ac:chgData name="Greg Thursam" userId="5e4858ac-6cff-493e-8965-24b68c9a0d4e" providerId="ADAL" clId="{002B2632-BE98-F545-8611-D0882C74B261}" dt="2018-04-24T16:47:04.715" v="4224" actId="1076"/>
          <ac:spMkLst>
            <pc:docMk/>
            <pc:sldMk cId="533311197" sldId="257"/>
            <ac:spMk id="4" creationId="{C212CBA7-B942-DB43-81B2-3A8CFBEE258C}"/>
          </ac:spMkLst>
        </pc:spChg>
      </pc:sldChg>
      <pc:sldChg chg="del">
        <pc:chgData name="Greg Thursam" userId="5e4858ac-6cff-493e-8965-24b68c9a0d4e" providerId="ADAL" clId="{002B2632-BE98-F545-8611-D0882C74B261}" dt="2018-04-24T15:52:25.700" v="4151" actId="2696"/>
        <pc:sldMkLst>
          <pc:docMk/>
          <pc:sldMk cId="2927901703" sldId="260"/>
        </pc:sldMkLst>
      </pc:sldChg>
      <pc:sldChg chg="del">
        <pc:chgData name="Greg Thursam" userId="5e4858ac-6cff-493e-8965-24b68c9a0d4e" providerId="ADAL" clId="{002B2632-BE98-F545-8611-D0882C74B261}" dt="2018-04-24T15:52:28.081" v="4152" actId="2696"/>
        <pc:sldMkLst>
          <pc:docMk/>
          <pc:sldMk cId="594418228" sldId="262"/>
        </pc:sldMkLst>
      </pc:sldChg>
      <pc:sldChg chg="del">
        <pc:chgData name="Greg Thursam" userId="5e4858ac-6cff-493e-8965-24b68c9a0d4e" providerId="ADAL" clId="{002B2632-BE98-F545-8611-D0882C74B261}" dt="2018-04-24T15:52:30.773" v="4153" actId="2696"/>
        <pc:sldMkLst>
          <pc:docMk/>
          <pc:sldMk cId="1948332860" sldId="263"/>
        </pc:sldMkLst>
      </pc:sldChg>
      <pc:sldChg chg="del">
        <pc:chgData name="Greg Thursam" userId="5e4858ac-6cff-493e-8965-24b68c9a0d4e" providerId="ADAL" clId="{002B2632-BE98-F545-8611-D0882C74B261}" dt="2018-04-24T15:52:33.053" v="4154" actId="2696"/>
        <pc:sldMkLst>
          <pc:docMk/>
          <pc:sldMk cId="3238357530" sldId="265"/>
        </pc:sldMkLst>
      </pc:sldChg>
      <pc:sldChg chg="del">
        <pc:chgData name="Greg Thursam" userId="5e4858ac-6cff-493e-8965-24b68c9a0d4e" providerId="ADAL" clId="{002B2632-BE98-F545-8611-D0882C74B261}" dt="2018-04-24T15:52:35.338" v="4155" actId="2696"/>
        <pc:sldMkLst>
          <pc:docMk/>
          <pc:sldMk cId="377294967" sldId="266"/>
        </pc:sldMkLst>
      </pc:sldChg>
      <pc:sldChg chg="modSp add del">
        <pc:chgData name="Greg Thursam" userId="5e4858ac-6cff-493e-8965-24b68c9a0d4e" providerId="ADAL" clId="{002B2632-BE98-F545-8611-D0882C74B261}" dt="2018-04-24T15:56:24.533" v="4169" actId="20577"/>
        <pc:sldMkLst>
          <pc:docMk/>
          <pc:sldMk cId="227903096" sldId="268"/>
        </pc:sldMkLst>
        <pc:spChg chg="mod">
          <ac:chgData name="Greg Thursam" userId="5e4858ac-6cff-493e-8965-24b68c9a0d4e" providerId="ADAL" clId="{002B2632-BE98-F545-8611-D0882C74B261}" dt="2018-04-24T15:56:24.533" v="4169" actId="20577"/>
          <ac:spMkLst>
            <pc:docMk/>
            <pc:sldMk cId="227903096" sldId="268"/>
            <ac:spMk id="4" creationId="{00000000-0000-0000-0000-000000000000}"/>
          </ac:spMkLst>
        </pc:spChg>
      </pc:sldChg>
      <pc:sldChg chg="del">
        <pc:chgData name="Greg Thursam" userId="5e4858ac-6cff-493e-8965-24b68c9a0d4e" providerId="ADAL" clId="{002B2632-BE98-F545-8611-D0882C74B261}" dt="2018-04-24T15:53:14.580" v="4158" actId="2696"/>
        <pc:sldMkLst>
          <pc:docMk/>
          <pc:sldMk cId="505213432" sldId="271"/>
        </pc:sldMkLst>
      </pc:sldChg>
      <pc:sldChg chg="del">
        <pc:chgData name="Greg Thursam" userId="5e4858ac-6cff-493e-8965-24b68c9a0d4e" providerId="ADAL" clId="{002B2632-BE98-F545-8611-D0882C74B261}" dt="2018-04-24T15:53:21.049" v="4159" actId="2696"/>
        <pc:sldMkLst>
          <pc:docMk/>
          <pc:sldMk cId="2531042340" sldId="274"/>
        </pc:sldMkLst>
      </pc:sldChg>
      <pc:sldChg chg="del">
        <pc:chgData name="Greg Thursam" userId="5e4858ac-6cff-493e-8965-24b68c9a0d4e" providerId="ADAL" clId="{002B2632-BE98-F545-8611-D0882C74B261}" dt="2018-04-24T15:53:25.274" v="4160" actId="2696"/>
        <pc:sldMkLst>
          <pc:docMk/>
          <pc:sldMk cId="3550447824" sldId="275"/>
        </pc:sldMkLst>
      </pc:sldChg>
      <pc:sldChg chg="del">
        <pc:chgData name="Greg Thursam" userId="5e4858ac-6cff-493e-8965-24b68c9a0d4e" providerId="ADAL" clId="{002B2632-BE98-F545-8611-D0882C74B261}" dt="2018-04-24T15:53:27.022" v="4161" actId="2696"/>
        <pc:sldMkLst>
          <pc:docMk/>
          <pc:sldMk cId="2036935411" sldId="276"/>
        </pc:sldMkLst>
      </pc:sldChg>
      <pc:sldChg chg="del">
        <pc:chgData name="Greg Thursam" userId="5e4858ac-6cff-493e-8965-24b68c9a0d4e" providerId="ADAL" clId="{002B2632-BE98-F545-8611-D0882C74B261}" dt="2018-04-24T15:53:39.119" v="4162" actId="2696"/>
        <pc:sldMkLst>
          <pc:docMk/>
          <pc:sldMk cId="3114579873" sldId="277"/>
        </pc:sldMkLst>
      </pc:sldChg>
      <pc:sldChg chg="del">
        <pc:chgData name="Greg Thursam" userId="5e4858ac-6cff-493e-8965-24b68c9a0d4e" providerId="ADAL" clId="{002B2632-BE98-F545-8611-D0882C74B261}" dt="2018-04-24T15:56:39.941" v="4170" actId="2696"/>
        <pc:sldMkLst>
          <pc:docMk/>
          <pc:sldMk cId="1200663278" sldId="279"/>
        </pc:sldMkLst>
      </pc:sldChg>
      <pc:sldChg chg="del">
        <pc:chgData name="Greg Thursam" userId="5e4858ac-6cff-493e-8965-24b68c9a0d4e" providerId="ADAL" clId="{002B2632-BE98-F545-8611-D0882C74B261}" dt="2018-04-24T15:56:41.479" v="4171" actId="2696"/>
        <pc:sldMkLst>
          <pc:docMk/>
          <pc:sldMk cId="3158913596" sldId="280"/>
        </pc:sldMkLst>
      </pc:sldChg>
      <pc:sldChg chg="del">
        <pc:chgData name="Greg Thursam" userId="5e4858ac-6cff-493e-8965-24b68c9a0d4e" providerId="ADAL" clId="{002B2632-BE98-F545-8611-D0882C74B261}" dt="2018-04-24T15:52:15.954" v="4150" actId="2696"/>
        <pc:sldMkLst>
          <pc:docMk/>
          <pc:sldMk cId="1924962334" sldId="282"/>
        </pc:sldMkLst>
      </pc:sldChg>
      <pc:sldChg chg="modSp">
        <pc:chgData name="Greg Thursam" userId="5e4858ac-6cff-493e-8965-24b68c9a0d4e" providerId="ADAL" clId="{002B2632-BE98-F545-8611-D0882C74B261}" dt="2018-04-24T15:51:13.745" v="4148" actId="20577"/>
        <pc:sldMkLst>
          <pc:docMk/>
          <pc:sldMk cId="4140604783" sldId="320"/>
        </pc:sldMkLst>
        <pc:spChg chg="mod">
          <ac:chgData name="Greg Thursam" userId="5e4858ac-6cff-493e-8965-24b68c9a0d4e" providerId="ADAL" clId="{002B2632-BE98-F545-8611-D0882C74B261}" dt="2018-04-24T15:51:13.745" v="4148" actId="20577"/>
          <ac:spMkLst>
            <pc:docMk/>
            <pc:sldMk cId="4140604783" sldId="320"/>
            <ac:spMk id="3" creationId="{00000000-0000-0000-0000-000000000000}"/>
          </ac:spMkLst>
        </pc:spChg>
      </pc:sldChg>
      <pc:sldChg chg="modTransition">
        <pc:chgData name="Greg Thursam" userId="5e4858ac-6cff-493e-8965-24b68c9a0d4e" providerId="ADAL" clId="{002B2632-BE98-F545-8611-D0882C74B261}" dt="2018-04-23T01:02:26.741" v="13" actId="478"/>
        <pc:sldMkLst>
          <pc:docMk/>
          <pc:sldMk cId="3148190948" sldId="323"/>
        </pc:sldMkLst>
      </pc:sldChg>
      <pc:sldChg chg="modSp ord">
        <pc:chgData name="Greg Thursam" userId="5e4858ac-6cff-493e-8965-24b68c9a0d4e" providerId="ADAL" clId="{002B2632-BE98-F545-8611-D0882C74B261}" dt="2018-04-23T18:11:29.504" v="2693"/>
        <pc:sldMkLst>
          <pc:docMk/>
          <pc:sldMk cId="1782107129" sldId="325"/>
        </pc:sldMkLst>
        <pc:spChg chg="mod">
          <ac:chgData name="Greg Thursam" userId="5e4858ac-6cff-493e-8965-24b68c9a0d4e" providerId="ADAL" clId="{002B2632-BE98-F545-8611-D0882C74B261}" dt="2018-04-23T01:18:17.862" v="266" actId="2710"/>
          <ac:spMkLst>
            <pc:docMk/>
            <pc:sldMk cId="1782107129" sldId="325"/>
            <ac:spMk id="3" creationId="{00000000-0000-0000-0000-000000000000}"/>
          </ac:spMkLst>
        </pc:spChg>
        <pc:picChg chg="mod">
          <ac:chgData name="Greg Thursam" userId="5e4858ac-6cff-493e-8965-24b68c9a0d4e" providerId="ADAL" clId="{002B2632-BE98-F545-8611-D0882C74B261}" dt="2018-04-23T01:27:09.477" v="300" actId="478"/>
          <ac:picMkLst>
            <pc:docMk/>
            <pc:sldMk cId="1782107129" sldId="325"/>
            <ac:picMk id="4" creationId="{00000000-0000-0000-0000-000000000000}"/>
          </ac:picMkLst>
        </pc:picChg>
      </pc:sldChg>
      <pc:sldChg chg="modSp">
        <pc:chgData name="Greg Thursam" userId="5e4858ac-6cff-493e-8965-24b68c9a0d4e" providerId="ADAL" clId="{002B2632-BE98-F545-8611-D0882C74B261}" dt="2018-04-23T02:27:31.799" v="806" actId="113"/>
        <pc:sldMkLst>
          <pc:docMk/>
          <pc:sldMk cId="1582046007" sldId="326"/>
        </pc:sldMkLst>
        <pc:spChg chg="mod">
          <ac:chgData name="Greg Thursam" userId="5e4858ac-6cff-493e-8965-24b68c9a0d4e" providerId="ADAL" clId="{002B2632-BE98-F545-8611-D0882C74B261}" dt="2018-04-23T02:27:31.799" v="806" actId="113"/>
          <ac:spMkLst>
            <pc:docMk/>
            <pc:sldMk cId="1582046007" sldId="326"/>
            <ac:spMk id="6" creationId="{00000000-0000-0000-0000-000000000000}"/>
          </ac:spMkLst>
        </pc:spChg>
      </pc:sldChg>
      <pc:sldChg chg="modSp ord">
        <pc:chgData name="Greg Thursam" userId="5e4858ac-6cff-493e-8965-24b68c9a0d4e" providerId="ADAL" clId="{002B2632-BE98-F545-8611-D0882C74B261}" dt="2018-04-24T16:20:24.922" v="4181" actId="20577"/>
        <pc:sldMkLst>
          <pc:docMk/>
          <pc:sldMk cId="2478917421" sldId="327"/>
        </pc:sldMkLst>
        <pc:spChg chg="mod">
          <ac:chgData name="Greg Thursam" userId="5e4858ac-6cff-493e-8965-24b68c9a0d4e" providerId="ADAL" clId="{002B2632-BE98-F545-8611-D0882C74B261}" dt="2018-04-24T16:20:24.922" v="4181" actId="20577"/>
          <ac:spMkLst>
            <pc:docMk/>
            <pc:sldMk cId="2478917421" sldId="327"/>
            <ac:spMk id="5" creationId="{00000000-0000-0000-0000-000000000000}"/>
          </ac:spMkLst>
        </pc:spChg>
      </pc:sldChg>
      <pc:sldChg chg="add del">
        <pc:chgData name="Greg Thursam" userId="5e4858ac-6cff-493e-8965-24b68c9a0d4e" providerId="ADAL" clId="{002B2632-BE98-F545-8611-D0882C74B261}" dt="2018-04-23T14:35:15.697" v="906"/>
        <pc:sldMkLst>
          <pc:docMk/>
          <pc:sldMk cId="1314898304" sldId="329"/>
        </pc:sldMkLst>
      </pc:sldChg>
      <pc:sldChg chg="addSp delSp modSp add del ord modTransition">
        <pc:chgData name="Greg Thursam" userId="5e4858ac-6cff-493e-8965-24b68c9a0d4e" providerId="ADAL" clId="{002B2632-BE98-F545-8611-D0882C74B261}" dt="2018-04-23T19:04:12.983" v="3447" actId="2696"/>
        <pc:sldMkLst>
          <pc:docMk/>
          <pc:sldMk cId="1467609224" sldId="329"/>
        </pc:sldMkLst>
        <pc:spChg chg="add del mod">
          <ac:chgData name="Greg Thursam" userId="5e4858ac-6cff-493e-8965-24b68c9a0d4e" providerId="ADAL" clId="{002B2632-BE98-F545-8611-D0882C74B261}" dt="2018-04-23T18:51:58.754" v="3303" actId="478"/>
          <ac:spMkLst>
            <pc:docMk/>
            <pc:sldMk cId="1467609224" sldId="329"/>
            <ac:spMk id="2" creationId="{81C67CA8-CDBF-464B-A277-CD342AD1FC01}"/>
          </ac:spMkLst>
        </pc:spChg>
        <pc:spChg chg="add mod">
          <ac:chgData name="Greg Thursam" userId="5e4858ac-6cff-493e-8965-24b68c9a0d4e" providerId="ADAL" clId="{002B2632-BE98-F545-8611-D0882C74B261}" dt="2018-04-23T18:52:13.845" v="3306" actId="20577"/>
          <ac:spMkLst>
            <pc:docMk/>
            <pc:sldMk cId="1467609224" sldId="329"/>
            <ac:spMk id="5" creationId="{5EA4A9BB-4F55-2F4E-BE63-33B4C88FF412}"/>
          </ac:spMkLst>
        </pc:spChg>
        <pc:spChg chg="add del mod">
          <ac:chgData name="Greg Thursam" userId="5e4858ac-6cff-493e-8965-24b68c9a0d4e" providerId="ADAL" clId="{002B2632-BE98-F545-8611-D0882C74B261}" dt="2018-04-23T18:43:40.835" v="3110" actId="478"/>
          <ac:spMkLst>
            <pc:docMk/>
            <pc:sldMk cId="1467609224" sldId="329"/>
            <ac:spMk id="6" creationId="{FE4FEFEE-DA54-8F43-813A-BCBCD75E80AE}"/>
          </ac:spMkLst>
        </pc:spChg>
        <pc:spChg chg="add del mod">
          <ac:chgData name="Greg Thursam" userId="5e4858ac-6cff-493e-8965-24b68c9a0d4e" providerId="ADAL" clId="{002B2632-BE98-F545-8611-D0882C74B261}" dt="2018-04-23T18:43:40.835" v="3110" actId="478"/>
          <ac:spMkLst>
            <pc:docMk/>
            <pc:sldMk cId="1467609224" sldId="329"/>
            <ac:spMk id="7" creationId="{09902C23-E2E6-4A4B-8D2E-EDF9934013BA}"/>
          </ac:spMkLst>
        </pc:spChg>
        <pc:spChg chg="add del mod">
          <ac:chgData name="Greg Thursam" userId="5e4858ac-6cff-493e-8965-24b68c9a0d4e" providerId="ADAL" clId="{002B2632-BE98-F545-8611-D0882C74B261}" dt="2018-04-23T18:43:13.472" v="3090" actId="478"/>
          <ac:spMkLst>
            <pc:docMk/>
            <pc:sldMk cId="1467609224" sldId="329"/>
            <ac:spMk id="8" creationId="{AF6A2E14-C34B-8F4E-8A05-514E27BF613B}"/>
          </ac:spMkLst>
        </pc:spChg>
        <pc:spChg chg="add del mod">
          <ac:chgData name="Greg Thursam" userId="5e4858ac-6cff-493e-8965-24b68c9a0d4e" providerId="ADAL" clId="{002B2632-BE98-F545-8611-D0882C74B261}" dt="2018-04-23T18:43:43.125" v="3111" actId="478"/>
          <ac:spMkLst>
            <pc:docMk/>
            <pc:sldMk cId="1467609224" sldId="329"/>
            <ac:spMk id="10" creationId="{824D456C-B185-A743-B16A-C5B82A976C76}"/>
          </ac:spMkLst>
        </pc:spChg>
        <pc:spChg chg="add del mod">
          <ac:chgData name="Greg Thursam" userId="5e4858ac-6cff-493e-8965-24b68c9a0d4e" providerId="ADAL" clId="{002B2632-BE98-F545-8611-D0882C74B261}" dt="2018-04-23T18:43:43.125" v="3111" actId="478"/>
          <ac:spMkLst>
            <pc:docMk/>
            <pc:sldMk cId="1467609224" sldId="329"/>
            <ac:spMk id="12" creationId="{7FD29541-7748-6041-9E5B-054DB2FBDD8D}"/>
          </ac:spMkLst>
        </pc:spChg>
        <pc:spChg chg="mod">
          <ac:chgData name="Greg Thursam" userId="5e4858ac-6cff-493e-8965-24b68c9a0d4e" providerId="ADAL" clId="{002B2632-BE98-F545-8611-D0882C74B261}" dt="2018-04-23T18:40:53.453" v="3030" actId="20577"/>
          <ac:spMkLst>
            <pc:docMk/>
            <pc:sldMk cId="1467609224" sldId="329"/>
            <ac:spMk id="775" creationId="{00000000-0000-0000-0000-000000000000}"/>
          </ac:spMkLst>
        </pc:spChg>
        <pc:spChg chg="mod">
          <ac:chgData name="Greg Thursam" userId="5e4858ac-6cff-493e-8965-24b68c9a0d4e" providerId="ADAL" clId="{002B2632-BE98-F545-8611-D0882C74B261}" dt="2018-04-23T18:41:18.608" v="3037" actId="2696"/>
          <ac:spMkLst>
            <pc:docMk/>
            <pc:sldMk cId="1467609224" sldId="329"/>
            <ac:spMk id="776" creationId="{00000000-0000-0000-0000-000000000000}"/>
          </ac:spMkLst>
        </pc:spChg>
        <pc:picChg chg="add del mod">
          <ac:chgData name="Greg Thursam" userId="5e4858ac-6cff-493e-8965-24b68c9a0d4e" providerId="ADAL" clId="{002B2632-BE98-F545-8611-D0882C74B261}" dt="2018-04-23T18:37:10.608" v="2946" actId="478"/>
          <ac:picMkLst>
            <pc:docMk/>
            <pc:sldMk cId="1467609224" sldId="329"/>
            <ac:picMk id="3" creationId="{7A73E1F0-68BD-9A4B-9CF7-11716F4078DA}"/>
          </ac:picMkLst>
        </pc:picChg>
        <pc:picChg chg="add del mod">
          <ac:chgData name="Greg Thursam" userId="5e4858ac-6cff-493e-8965-24b68c9a0d4e" providerId="ADAL" clId="{002B2632-BE98-F545-8611-D0882C74B261}" dt="2018-04-23T19:03:08.402" v="3410" actId="478"/>
          <ac:picMkLst>
            <pc:docMk/>
            <pc:sldMk cId="1467609224" sldId="329"/>
            <ac:picMk id="4" creationId="{B65B93C9-F6D1-A54E-9844-C47EF8232540}"/>
          </ac:picMkLst>
        </pc:picChg>
      </pc:sldChg>
      <pc:sldChg chg="add del">
        <pc:chgData name="Greg Thursam" userId="5e4858ac-6cff-493e-8965-24b68c9a0d4e" providerId="ADAL" clId="{002B2632-BE98-F545-8611-D0882C74B261}" dt="2018-04-23T14:35:07.298" v="902"/>
        <pc:sldMkLst>
          <pc:docMk/>
          <pc:sldMk cId="1493441063" sldId="329"/>
        </pc:sldMkLst>
      </pc:sldChg>
      <pc:sldChg chg="add del">
        <pc:chgData name="Greg Thursam" userId="5e4858ac-6cff-493e-8965-24b68c9a0d4e" providerId="ADAL" clId="{002B2632-BE98-F545-8611-D0882C74B261}" dt="2018-04-23T00:55:28.256" v="3" actId="2696"/>
        <pc:sldMkLst>
          <pc:docMk/>
          <pc:sldMk cId="2702641805" sldId="329"/>
        </pc:sldMkLst>
      </pc:sldChg>
      <pc:sldChg chg="add del">
        <pc:chgData name="Greg Thursam" userId="5e4858ac-6cff-493e-8965-24b68c9a0d4e" providerId="ADAL" clId="{002B2632-BE98-F545-8611-D0882C74B261}" dt="2018-04-23T14:35:08.841" v="904"/>
        <pc:sldMkLst>
          <pc:docMk/>
          <pc:sldMk cId="3035957463" sldId="329"/>
        </pc:sldMkLst>
      </pc:sldChg>
      <pc:sldChg chg="ord">
        <pc:chgData name="Greg Thursam" userId="5e4858ac-6cff-493e-8965-24b68c9a0d4e" providerId="ADAL" clId="{002B2632-BE98-F545-8611-D0882C74B261}" dt="2018-04-23T17:49:35.339" v="2158"/>
        <pc:sldMkLst>
          <pc:docMk/>
          <pc:sldMk cId="2125386086" sldId="330"/>
        </pc:sldMkLst>
      </pc:sldChg>
      <pc:sldChg chg="addSp delSp modSp add">
        <pc:chgData name="Greg Thursam" userId="5e4858ac-6cff-493e-8965-24b68c9a0d4e" providerId="ADAL" clId="{002B2632-BE98-F545-8611-D0882C74B261}" dt="2018-04-23T18:14:00.301" v="2697" actId="404"/>
        <pc:sldMkLst>
          <pc:docMk/>
          <pc:sldMk cId="3532941867" sldId="333"/>
        </pc:sldMkLst>
        <pc:spChg chg="mod">
          <ac:chgData name="Greg Thursam" userId="5e4858ac-6cff-493e-8965-24b68c9a0d4e" providerId="ADAL" clId="{002B2632-BE98-F545-8611-D0882C74B261}" dt="2018-04-23T18:14:00.301" v="2697" actId="404"/>
          <ac:spMkLst>
            <pc:docMk/>
            <pc:sldMk cId="3532941867" sldId="333"/>
            <ac:spMk id="3" creationId="{00000000-0000-0000-0000-000000000000}"/>
          </ac:spMkLst>
        </pc:spChg>
        <pc:spChg chg="add del mod">
          <ac:chgData name="Greg Thursam" userId="5e4858ac-6cff-493e-8965-24b68c9a0d4e" providerId="ADAL" clId="{002B2632-BE98-F545-8611-D0882C74B261}" dt="2018-04-23T01:29:25.402" v="370" actId="478"/>
          <ac:spMkLst>
            <pc:docMk/>
            <pc:sldMk cId="3532941867" sldId="333"/>
            <ac:spMk id="5" creationId="{E3CF62A6-86CD-0A42-8651-9DC9C0EDD818}"/>
          </ac:spMkLst>
        </pc:spChg>
        <pc:spChg chg="mod">
          <ac:chgData name="Greg Thursam" userId="5e4858ac-6cff-493e-8965-24b68c9a0d4e" providerId="ADAL" clId="{002B2632-BE98-F545-8611-D0882C74B261}" dt="2018-04-23T01:29:23.841" v="368" actId="1036"/>
          <ac:spMkLst>
            <pc:docMk/>
            <pc:sldMk cId="3532941867" sldId="333"/>
            <ac:spMk id="16" creationId="{00000000-0000-0000-0000-000000000000}"/>
          </ac:spMkLst>
        </pc:spChg>
        <pc:spChg chg="mod">
          <ac:chgData name="Greg Thursam" userId="5e4858ac-6cff-493e-8965-24b68c9a0d4e" providerId="ADAL" clId="{002B2632-BE98-F545-8611-D0882C74B261}" dt="2018-04-23T01:29:23.841" v="368" actId="1036"/>
          <ac:spMkLst>
            <pc:docMk/>
            <pc:sldMk cId="3532941867" sldId="333"/>
            <ac:spMk id="17" creationId="{00000000-0000-0000-0000-000000000000}"/>
          </ac:spMkLst>
        </pc:spChg>
        <pc:spChg chg="mod">
          <ac:chgData name="Greg Thursam" userId="5e4858ac-6cff-493e-8965-24b68c9a0d4e" providerId="ADAL" clId="{002B2632-BE98-F545-8611-D0882C74B261}" dt="2018-04-23T01:29:23.841" v="368" actId="1036"/>
          <ac:spMkLst>
            <pc:docMk/>
            <pc:sldMk cId="3532941867" sldId="333"/>
            <ac:spMk id="18" creationId="{00000000-0000-0000-0000-000000000000}"/>
          </ac:spMkLst>
        </pc:spChg>
        <pc:spChg chg="add del mod">
          <ac:chgData name="Greg Thursam" userId="5e4858ac-6cff-493e-8965-24b68c9a0d4e" providerId="ADAL" clId="{002B2632-BE98-F545-8611-D0882C74B261}" dt="2018-04-23T01:29:23.841" v="368" actId="1036"/>
          <ac:spMkLst>
            <pc:docMk/>
            <pc:sldMk cId="3532941867" sldId="333"/>
            <ac:spMk id="19" creationId="{00000000-0000-0000-0000-000000000000}"/>
          </ac:spMkLst>
        </pc:spChg>
        <pc:spChg chg="mod">
          <ac:chgData name="Greg Thursam" userId="5e4858ac-6cff-493e-8965-24b68c9a0d4e" providerId="ADAL" clId="{002B2632-BE98-F545-8611-D0882C74B261}" dt="2018-04-23T01:29:23.841" v="368" actId="1036"/>
          <ac:spMkLst>
            <pc:docMk/>
            <pc:sldMk cId="3532941867" sldId="333"/>
            <ac:spMk id="20" creationId="{00000000-0000-0000-0000-000000000000}"/>
          </ac:spMkLst>
        </pc:spChg>
        <pc:spChg chg="mod">
          <ac:chgData name="Greg Thursam" userId="5e4858ac-6cff-493e-8965-24b68c9a0d4e" providerId="ADAL" clId="{002B2632-BE98-F545-8611-D0882C74B261}" dt="2018-04-23T01:29:23.841" v="368" actId="1036"/>
          <ac:spMkLst>
            <pc:docMk/>
            <pc:sldMk cId="3532941867" sldId="333"/>
            <ac:spMk id="21" creationId="{00000000-0000-0000-0000-000000000000}"/>
          </ac:spMkLst>
        </pc:spChg>
        <pc:spChg chg="mod">
          <ac:chgData name="Greg Thursam" userId="5e4858ac-6cff-493e-8965-24b68c9a0d4e" providerId="ADAL" clId="{002B2632-BE98-F545-8611-D0882C74B261}" dt="2018-04-23T01:29:23.841" v="368" actId="1036"/>
          <ac:spMkLst>
            <pc:docMk/>
            <pc:sldMk cId="3532941867" sldId="333"/>
            <ac:spMk id="22" creationId="{00000000-0000-0000-0000-000000000000}"/>
          </ac:spMkLst>
        </pc:spChg>
        <pc:picChg chg="mod">
          <ac:chgData name="Greg Thursam" userId="5e4858ac-6cff-493e-8965-24b68c9a0d4e" providerId="ADAL" clId="{002B2632-BE98-F545-8611-D0882C74B261}" dt="2018-04-23T01:29:23.841" v="368" actId="1036"/>
          <ac:picMkLst>
            <pc:docMk/>
            <pc:sldMk cId="3532941867" sldId="333"/>
            <ac:picMk id="4" creationId="{00000000-0000-0000-0000-000000000000}"/>
          </ac:picMkLst>
        </pc:picChg>
        <pc:picChg chg="add del mod">
          <ac:chgData name="Greg Thursam" userId="5e4858ac-6cff-493e-8965-24b68c9a0d4e" providerId="ADAL" clId="{002B2632-BE98-F545-8611-D0882C74B261}" dt="2018-04-23T15:49:40.813" v="959" actId="404"/>
          <ac:picMkLst>
            <pc:docMk/>
            <pc:sldMk cId="3532941867" sldId="333"/>
            <ac:picMk id="7" creationId="{E9FF31FC-3395-A246-97A3-2033B0FFEFE5}"/>
          </ac:picMkLst>
        </pc:picChg>
        <pc:picChg chg="mod">
          <ac:chgData name="Greg Thursam" userId="5e4858ac-6cff-493e-8965-24b68c9a0d4e" providerId="ADAL" clId="{002B2632-BE98-F545-8611-D0882C74B261}" dt="2018-04-23T01:29:23.841" v="368" actId="1036"/>
          <ac:picMkLst>
            <pc:docMk/>
            <pc:sldMk cId="3532941867" sldId="333"/>
            <ac:picMk id="24" creationId="{00000000-0000-0000-0000-000000000000}"/>
          </ac:picMkLst>
        </pc:picChg>
        <pc:picChg chg="mod">
          <ac:chgData name="Greg Thursam" userId="5e4858ac-6cff-493e-8965-24b68c9a0d4e" providerId="ADAL" clId="{002B2632-BE98-F545-8611-D0882C74B261}" dt="2018-04-23T01:29:23.841" v="368" actId="1036"/>
          <ac:picMkLst>
            <pc:docMk/>
            <pc:sldMk cId="3532941867" sldId="333"/>
            <ac:picMk id="25" creationId="{00000000-0000-0000-0000-000000000000}"/>
          </ac:picMkLst>
        </pc:picChg>
      </pc:sldChg>
      <pc:sldChg chg="addSp delSp modSp add ord">
        <pc:chgData name="Greg Thursam" userId="5e4858ac-6cff-493e-8965-24b68c9a0d4e" providerId="ADAL" clId="{002B2632-BE98-F545-8611-D0882C74B261}" dt="2018-04-23T17:49:30.275" v="2157"/>
        <pc:sldMkLst>
          <pc:docMk/>
          <pc:sldMk cId="4124423717" sldId="334"/>
        </pc:sldMkLst>
        <pc:spChg chg="add del mod">
          <ac:chgData name="Greg Thursam" userId="5e4858ac-6cff-493e-8965-24b68c9a0d4e" providerId="ADAL" clId="{002B2632-BE98-F545-8611-D0882C74B261}" dt="2018-04-23T12:56:13.222" v="898" actId="478"/>
          <ac:spMkLst>
            <pc:docMk/>
            <pc:sldMk cId="4124423717" sldId="334"/>
            <ac:spMk id="2" creationId="{473E6932-F52F-F34A-AF7B-3926659F7824}"/>
          </ac:spMkLst>
        </pc:spChg>
        <pc:spChg chg="mod">
          <ac:chgData name="Greg Thursam" userId="5e4858ac-6cff-493e-8965-24b68c9a0d4e" providerId="ADAL" clId="{002B2632-BE98-F545-8611-D0882C74B261}" dt="2018-04-23T17:49:21.077" v="2156" actId="20577"/>
          <ac:spMkLst>
            <pc:docMk/>
            <pc:sldMk cId="4124423717" sldId="334"/>
            <ac:spMk id="6" creationId="{00000000-0000-0000-0000-000000000000}"/>
          </ac:spMkLst>
        </pc:spChg>
        <pc:spChg chg="mod">
          <ac:chgData name="Greg Thursam" userId="5e4858ac-6cff-493e-8965-24b68c9a0d4e" providerId="ADAL" clId="{002B2632-BE98-F545-8611-D0882C74B261}" dt="2018-04-23T12:56:08.008" v="897" actId="20577"/>
          <ac:spMkLst>
            <pc:docMk/>
            <pc:sldMk cId="4124423717" sldId="334"/>
            <ac:spMk id="7" creationId="{00000000-0000-0000-0000-000000000000}"/>
          </ac:spMkLst>
        </pc:spChg>
      </pc:sldChg>
      <pc:sldChg chg="addSp delSp modSp add">
        <pc:chgData name="Greg Thursam" userId="5e4858ac-6cff-493e-8965-24b68c9a0d4e" providerId="ADAL" clId="{002B2632-BE98-F545-8611-D0882C74B261}" dt="2018-04-23T18:11:39.242" v="2695" actId="20577"/>
        <pc:sldMkLst>
          <pc:docMk/>
          <pc:sldMk cId="642832376" sldId="335"/>
        </pc:sldMkLst>
        <pc:spChg chg="mod">
          <ac:chgData name="Greg Thursam" userId="5e4858ac-6cff-493e-8965-24b68c9a0d4e" providerId="ADAL" clId="{002B2632-BE98-F545-8611-D0882C74B261}" dt="2018-04-23T01:10:38.297" v="62" actId="20577"/>
          <ac:spMkLst>
            <pc:docMk/>
            <pc:sldMk cId="642832376" sldId="335"/>
            <ac:spMk id="7" creationId="{00000000-0000-0000-0000-000000000000}"/>
          </ac:spMkLst>
        </pc:spChg>
        <pc:spChg chg="mod">
          <ac:chgData name="Greg Thursam" userId="5e4858ac-6cff-493e-8965-24b68c9a0d4e" providerId="ADAL" clId="{002B2632-BE98-F545-8611-D0882C74B261}" dt="2018-04-23T18:11:39.242" v="2695" actId="20577"/>
          <ac:spMkLst>
            <pc:docMk/>
            <pc:sldMk cId="642832376" sldId="335"/>
            <ac:spMk id="8" creationId="{00000000-0000-0000-0000-000000000000}"/>
          </ac:spMkLst>
        </pc:spChg>
        <pc:picChg chg="add del mod">
          <ac:chgData name="Greg Thursam" userId="5e4858ac-6cff-493e-8965-24b68c9a0d4e" providerId="ADAL" clId="{002B2632-BE98-F545-8611-D0882C74B261}" dt="2018-04-23T01:04:54.976" v="20" actId="478"/>
          <ac:picMkLst>
            <pc:docMk/>
            <pc:sldMk cId="642832376" sldId="335"/>
            <ac:picMk id="3" creationId="{379CBD9D-F000-6349-A6C2-56D575BF74C4}"/>
          </ac:picMkLst>
        </pc:picChg>
        <pc:picChg chg="add mod">
          <ac:chgData name="Greg Thursam" userId="5e4858ac-6cff-493e-8965-24b68c9a0d4e" providerId="ADAL" clId="{002B2632-BE98-F545-8611-D0882C74B261}" dt="2018-04-23T01:28:03.140" v="303" actId="478"/>
          <ac:picMkLst>
            <pc:docMk/>
            <pc:sldMk cId="642832376" sldId="335"/>
            <ac:picMk id="5" creationId="{5C034818-C3A4-9645-925E-E8E624A82881}"/>
          </ac:picMkLst>
        </pc:picChg>
        <pc:picChg chg="del">
          <ac:chgData name="Greg Thursam" userId="5e4858ac-6cff-493e-8965-24b68c9a0d4e" providerId="ADAL" clId="{002B2632-BE98-F545-8611-D0882C74B261}" dt="2018-04-23T01:02:30.884" v="14" actId="478"/>
          <ac:picMkLst>
            <pc:docMk/>
            <pc:sldMk cId="642832376" sldId="335"/>
            <ac:picMk id="11" creationId="{00000000-0000-0000-0000-000000000000}"/>
          </ac:picMkLst>
        </pc:picChg>
      </pc:sldChg>
      <pc:sldChg chg="modSp add del">
        <pc:chgData name="Greg Thursam" userId="5e4858ac-6cff-493e-8965-24b68c9a0d4e" providerId="ADAL" clId="{002B2632-BE98-F545-8611-D0882C74B261}" dt="2018-04-23T01:17:38.921" v="243" actId="2696"/>
        <pc:sldMkLst>
          <pc:docMk/>
          <pc:sldMk cId="697611103" sldId="336"/>
        </pc:sldMkLst>
        <pc:spChg chg="mod">
          <ac:chgData name="Greg Thursam" userId="5e4858ac-6cff-493e-8965-24b68c9a0d4e" providerId="ADAL" clId="{002B2632-BE98-F545-8611-D0882C74B261}" dt="2018-04-23T01:15:46.498" v="206" actId="20577"/>
          <ac:spMkLst>
            <pc:docMk/>
            <pc:sldMk cId="697611103" sldId="336"/>
            <ac:spMk id="2" creationId="{00000000-0000-0000-0000-000000000000}"/>
          </ac:spMkLst>
        </pc:spChg>
        <pc:spChg chg="mod">
          <ac:chgData name="Greg Thursam" userId="5e4858ac-6cff-493e-8965-24b68c9a0d4e" providerId="ADAL" clId="{002B2632-BE98-F545-8611-D0882C74B261}" dt="2018-04-23T01:16:47.383" v="230" actId="20577"/>
          <ac:spMkLst>
            <pc:docMk/>
            <pc:sldMk cId="697611103" sldId="336"/>
            <ac:spMk id="3" creationId="{00000000-0000-0000-0000-000000000000}"/>
          </ac:spMkLst>
        </pc:spChg>
      </pc:sldChg>
      <pc:sldChg chg="addSp delSp modSp add">
        <pc:chgData name="Greg Thursam" userId="5e4858ac-6cff-493e-8965-24b68c9a0d4e" providerId="ADAL" clId="{002B2632-BE98-F545-8611-D0882C74B261}" dt="2018-04-23T01:25:49.695" v="296" actId="478"/>
        <pc:sldMkLst>
          <pc:docMk/>
          <pc:sldMk cId="3164999354" sldId="337"/>
        </pc:sldMkLst>
        <pc:spChg chg="add del mod">
          <ac:chgData name="Greg Thursam" userId="5e4858ac-6cff-493e-8965-24b68c9a0d4e" providerId="ADAL" clId="{002B2632-BE98-F545-8611-D0882C74B261}" dt="2018-04-23T01:17:20.911" v="237" actId="478"/>
          <ac:spMkLst>
            <pc:docMk/>
            <pc:sldMk cId="3164999354" sldId="337"/>
            <ac:spMk id="3" creationId="{D7C2B527-1489-924C-9861-40EB4F3CDF76}"/>
          </ac:spMkLst>
        </pc:spChg>
        <pc:spChg chg="add del mod">
          <ac:chgData name="Greg Thursam" userId="5e4858ac-6cff-493e-8965-24b68c9a0d4e" providerId="ADAL" clId="{002B2632-BE98-F545-8611-D0882C74B261}" dt="2018-04-23T01:17:29.036" v="241" actId="478"/>
          <ac:spMkLst>
            <pc:docMk/>
            <pc:sldMk cId="3164999354" sldId="337"/>
            <ac:spMk id="6" creationId="{4388791C-0CA9-934A-AC74-6A7760B5801E}"/>
          </ac:spMkLst>
        </pc:spChg>
        <pc:spChg chg="del">
          <ac:chgData name="Greg Thursam" userId="5e4858ac-6cff-493e-8965-24b68c9a0d4e" providerId="ADAL" clId="{002B2632-BE98-F545-8611-D0882C74B261}" dt="2018-04-23T01:17:23.142" v="238" actId="478"/>
          <ac:spMkLst>
            <pc:docMk/>
            <pc:sldMk cId="3164999354" sldId="337"/>
            <ac:spMk id="7" creationId="{00000000-0000-0000-0000-000000000000}"/>
          </ac:spMkLst>
        </pc:spChg>
        <pc:spChg chg="add del mod">
          <ac:chgData name="Greg Thursam" userId="5e4858ac-6cff-493e-8965-24b68c9a0d4e" providerId="ADAL" clId="{002B2632-BE98-F545-8611-D0882C74B261}" dt="2018-04-23T01:17:50.190" v="249" actId="20577"/>
          <ac:spMkLst>
            <pc:docMk/>
            <pc:sldMk cId="3164999354" sldId="337"/>
            <ac:spMk id="8" creationId="{00000000-0000-0000-0000-000000000000}"/>
          </ac:spMkLst>
        </pc:spChg>
        <pc:spChg chg="add mod">
          <ac:chgData name="Greg Thursam" userId="5e4858ac-6cff-493e-8965-24b68c9a0d4e" providerId="ADAL" clId="{002B2632-BE98-F545-8611-D0882C74B261}" dt="2018-04-23T01:17:27.528" v="240" actId="1076"/>
          <ac:spMkLst>
            <pc:docMk/>
            <pc:sldMk cId="3164999354" sldId="337"/>
            <ac:spMk id="10" creationId="{F26436BB-C030-0242-8E17-180471FDEF59}"/>
          </ac:spMkLst>
        </pc:spChg>
        <pc:picChg chg="del">
          <ac:chgData name="Greg Thursam" userId="5e4858ac-6cff-493e-8965-24b68c9a0d4e" providerId="ADAL" clId="{002B2632-BE98-F545-8611-D0882C74B261}" dt="2018-04-23T01:18:24.958" v="267" actId="478"/>
          <ac:picMkLst>
            <pc:docMk/>
            <pc:sldMk cId="3164999354" sldId="337"/>
            <ac:picMk id="5" creationId="{5C034818-C3A4-9645-925E-E8E624A82881}"/>
          </ac:picMkLst>
        </pc:picChg>
        <pc:picChg chg="add mod">
          <ac:chgData name="Greg Thursam" userId="5e4858ac-6cff-493e-8965-24b68c9a0d4e" providerId="ADAL" clId="{002B2632-BE98-F545-8611-D0882C74B261}" dt="2018-04-23T01:25:49.695" v="296" actId="478"/>
          <ac:picMkLst>
            <pc:docMk/>
            <pc:sldMk cId="3164999354" sldId="337"/>
            <ac:picMk id="11" creationId="{976A2A4F-AE85-C44D-AC1B-DCBDB35D9C18}"/>
          </ac:picMkLst>
        </pc:picChg>
      </pc:sldChg>
      <pc:sldChg chg="addSp delSp modSp add">
        <pc:chgData name="Greg Thursam" userId="5e4858ac-6cff-493e-8965-24b68c9a0d4e" providerId="ADAL" clId="{002B2632-BE98-F545-8611-D0882C74B261}" dt="2018-04-23T16:59:36.274" v="1331" actId="14100"/>
        <pc:sldMkLst>
          <pc:docMk/>
          <pc:sldMk cId="1118459912" sldId="338"/>
        </pc:sldMkLst>
        <pc:spChg chg="add del mod">
          <ac:chgData name="Greg Thursam" userId="5e4858ac-6cff-493e-8965-24b68c9a0d4e" providerId="ADAL" clId="{002B2632-BE98-F545-8611-D0882C74B261}" dt="2018-04-23T16:59:33.430" v="1329" actId="478"/>
          <ac:spMkLst>
            <pc:docMk/>
            <pc:sldMk cId="1118459912" sldId="338"/>
            <ac:spMk id="2" creationId="{55E06159-386A-C946-A8CA-B3070ECF5F4A}"/>
          </ac:spMkLst>
        </pc:spChg>
        <pc:spChg chg="add mod">
          <ac:chgData name="Greg Thursam" userId="5e4858ac-6cff-493e-8965-24b68c9a0d4e" providerId="ADAL" clId="{002B2632-BE98-F545-8611-D0882C74B261}" dt="2018-04-23T16:59:36.274" v="1331" actId="14100"/>
          <ac:spMkLst>
            <pc:docMk/>
            <pc:sldMk cId="1118459912" sldId="338"/>
            <ac:spMk id="3" creationId="{3085D84E-09A0-214D-A1BA-6B76709B3AF0}"/>
          </ac:spMkLst>
        </pc:spChg>
        <pc:spChg chg="mod">
          <ac:chgData name="Greg Thursam" userId="5e4858ac-6cff-493e-8965-24b68c9a0d4e" providerId="ADAL" clId="{002B2632-BE98-F545-8611-D0882C74B261}" dt="2018-04-23T01:32:03.598" v="383" actId="20577"/>
          <ac:spMkLst>
            <pc:docMk/>
            <pc:sldMk cId="1118459912" sldId="338"/>
            <ac:spMk id="4" creationId="{00000000-0000-0000-0000-000000000000}"/>
          </ac:spMkLst>
        </pc:spChg>
        <pc:picChg chg="del">
          <ac:chgData name="Greg Thursam" userId="5e4858ac-6cff-493e-8965-24b68c9a0d4e" providerId="ADAL" clId="{002B2632-BE98-F545-8611-D0882C74B261}" dt="2018-04-23T01:32:04.913" v="384" actId="478"/>
          <ac:picMkLst>
            <pc:docMk/>
            <pc:sldMk cId="1118459912" sldId="338"/>
            <ac:picMk id="42" creationId="{00000000-0000-0000-0000-000000000000}"/>
          </ac:picMkLst>
        </pc:picChg>
      </pc:sldChg>
      <pc:sldChg chg="modSp add del">
        <pc:chgData name="Greg Thursam" userId="5e4858ac-6cff-493e-8965-24b68c9a0d4e" providerId="ADAL" clId="{002B2632-BE98-F545-8611-D0882C74B261}" dt="2018-04-23T02:19:12.315" v="539" actId="2696"/>
        <pc:sldMkLst>
          <pc:docMk/>
          <pc:sldMk cId="4042438836" sldId="339"/>
        </pc:sldMkLst>
        <pc:spChg chg="mod">
          <ac:chgData name="Greg Thursam" userId="5e4858ac-6cff-493e-8965-24b68c9a0d4e" providerId="ADAL" clId="{002B2632-BE98-F545-8611-D0882C74B261}" dt="2018-04-23T01:35:24.801" v="428" actId="20577"/>
          <ac:spMkLst>
            <pc:docMk/>
            <pc:sldMk cId="4042438836" sldId="339"/>
            <ac:spMk id="4" creationId="{00000000-0000-0000-0000-000000000000}"/>
          </ac:spMkLst>
        </pc:spChg>
      </pc:sldChg>
      <pc:sldChg chg="modSp add del">
        <pc:chgData name="Greg Thursam" userId="5e4858ac-6cff-493e-8965-24b68c9a0d4e" providerId="ADAL" clId="{002B2632-BE98-F545-8611-D0882C74B261}" dt="2018-04-23T16:41:53.926" v="1283" actId="2696"/>
        <pc:sldMkLst>
          <pc:docMk/>
          <pc:sldMk cId="3770402146" sldId="340"/>
        </pc:sldMkLst>
        <pc:spChg chg="mod">
          <ac:chgData name="Greg Thursam" userId="5e4858ac-6cff-493e-8965-24b68c9a0d4e" providerId="ADAL" clId="{002B2632-BE98-F545-8611-D0882C74B261}" dt="2018-04-23T16:03:55.907" v="1013" actId="20577"/>
          <ac:spMkLst>
            <pc:docMk/>
            <pc:sldMk cId="3770402146" sldId="340"/>
            <ac:spMk id="2" creationId="{E3EF016F-1C8B-D54E-94A0-5CF0D86E6D37}"/>
          </ac:spMkLst>
        </pc:spChg>
      </pc:sldChg>
      <pc:sldChg chg="addSp delSp modSp add ord">
        <pc:chgData name="Greg Thursam" userId="5e4858ac-6cff-493e-8965-24b68c9a0d4e" providerId="ADAL" clId="{002B2632-BE98-F545-8611-D0882C74B261}" dt="2018-04-23T15:54:18.453" v="1010" actId="208"/>
        <pc:sldMkLst>
          <pc:docMk/>
          <pc:sldMk cId="3213347704" sldId="341"/>
        </pc:sldMkLst>
        <pc:spChg chg="mod">
          <ac:chgData name="Greg Thursam" userId="5e4858ac-6cff-493e-8965-24b68c9a0d4e" providerId="ADAL" clId="{002B2632-BE98-F545-8611-D0882C74B261}" dt="2018-04-23T15:54:08.245" v="1007" actId="20577"/>
          <ac:spMkLst>
            <pc:docMk/>
            <pc:sldMk cId="3213347704" sldId="341"/>
            <ac:spMk id="2" creationId="{E3EF016F-1C8B-D54E-94A0-5CF0D86E6D37}"/>
          </ac:spMkLst>
        </pc:spChg>
        <pc:spChg chg="del mod">
          <ac:chgData name="Greg Thursam" userId="5e4858ac-6cff-493e-8965-24b68c9a0d4e" providerId="ADAL" clId="{002B2632-BE98-F545-8611-D0882C74B261}" dt="2018-04-23T15:49:52.972" v="962" actId="478"/>
          <ac:spMkLst>
            <pc:docMk/>
            <pc:sldMk cId="3213347704" sldId="341"/>
            <ac:spMk id="3" creationId="{503FDFCE-D537-AA4D-A1F6-18C2A562FE25}"/>
          </ac:spMkLst>
        </pc:spChg>
        <pc:spChg chg="add del mod">
          <ac:chgData name="Greg Thursam" userId="5e4858ac-6cff-493e-8965-24b68c9a0d4e" providerId="ADAL" clId="{002B2632-BE98-F545-8611-D0882C74B261}" dt="2018-04-23T15:49:54.423" v="963" actId="478"/>
          <ac:spMkLst>
            <pc:docMk/>
            <pc:sldMk cId="3213347704" sldId="341"/>
            <ac:spMk id="5" creationId="{359EF578-36CC-D74B-AC58-7B41714FFF7A}"/>
          </ac:spMkLst>
        </pc:spChg>
        <pc:picChg chg="add del mod">
          <ac:chgData name="Greg Thursam" userId="5e4858ac-6cff-493e-8965-24b68c9a0d4e" providerId="ADAL" clId="{002B2632-BE98-F545-8611-D0882C74B261}" dt="2018-04-23T15:53:57.036" v="989" actId="478"/>
          <ac:picMkLst>
            <pc:docMk/>
            <pc:sldMk cId="3213347704" sldId="341"/>
            <ac:picMk id="6" creationId="{FFC11749-16A1-314B-9FD2-180BBE7BAD4A}"/>
          </ac:picMkLst>
        </pc:picChg>
        <pc:picChg chg="add mod">
          <ac:chgData name="Greg Thursam" userId="5e4858ac-6cff-493e-8965-24b68c9a0d4e" providerId="ADAL" clId="{002B2632-BE98-F545-8611-D0882C74B261}" dt="2018-04-23T15:54:18.453" v="1010" actId="208"/>
          <ac:picMkLst>
            <pc:docMk/>
            <pc:sldMk cId="3213347704" sldId="341"/>
            <ac:picMk id="7" creationId="{3B28095F-034B-5145-A8D7-B8AF78A7175D}"/>
          </ac:picMkLst>
        </pc:picChg>
        <pc:picChg chg="add del mod">
          <ac:chgData name="Greg Thursam" userId="5e4858ac-6cff-493e-8965-24b68c9a0d4e" providerId="ADAL" clId="{002B2632-BE98-F545-8611-D0882C74B261}" dt="2018-04-23T15:53:02.507" v="981" actId="478"/>
          <ac:picMkLst>
            <pc:docMk/>
            <pc:sldMk cId="3213347704" sldId="341"/>
            <ac:picMk id="8" creationId="{C0B780D4-2849-B847-8FBE-36A4DFF4BC93}"/>
          </ac:picMkLst>
        </pc:picChg>
        <pc:picChg chg="add mod">
          <ac:chgData name="Greg Thursam" userId="5e4858ac-6cff-493e-8965-24b68c9a0d4e" providerId="ADAL" clId="{002B2632-BE98-F545-8611-D0882C74B261}" dt="2018-04-23T15:54:11.748" v="1008" actId="1076"/>
          <ac:picMkLst>
            <pc:docMk/>
            <pc:sldMk cId="3213347704" sldId="341"/>
            <ac:picMk id="9" creationId="{436AE30A-8A5F-4E48-AAD7-7A875EF707E6}"/>
          </ac:picMkLst>
        </pc:picChg>
      </pc:sldChg>
      <pc:sldChg chg="addSp delSp modSp add">
        <pc:chgData name="Greg Thursam" userId="5e4858ac-6cff-493e-8965-24b68c9a0d4e" providerId="ADAL" clId="{002B2632-BE98-F545-8611-D0882C74B261}" dt="2018-04-24T02:32:49.596" v="4028" actId="20577"/>
        <pc:sldMkLst>
          <pc:docMk/>
          <pc:sldMk cId="3988839945" sldId="342"/>
        </pc:sldMkLst>
        <pc:spChg chg="mod">
          <ac:chgData name="Greg Thursam" userId="5e4858ac-6cff-493e-8965-24b68c9a0d4e" providerId="ADAL" clId="{002B2632-BE98-F545-8611-D0882C74B261}" dt="2018-04-23T19:06:36.228" v="3499" actId="20577"/>
          <ac:spMkLst>
            <pc:docMk/>
            <pc:sldMk cId="3988839945" sldId="342"/>
            <ac:spMk id="2" creationId="{E3EF016F-1C8B-D54E-94A0-5CF0D86E6D37}"/>
          </ac:spMkLst>
        </pc:spChg>
        <pc:spChg chg="del">
          <ac:chgData name="Greg Thursam" userId="5e4858ac-6cff-493e-8965-24b68c9a0d4e" providerId="ADAL" clId="{002B2632-BE98-F545-8611-D0882C74B261}" dt="2018-04-23T17:47:37.360" v="2142" actId="478"/>
          <ac:spMkLst>
            <pc:docMk/>
            <pc:sldMk cId="3988839945" sldId="342"/>
            <ac:spMk id="3" creationId="{503FDFCE-D537-AA4D-A1F6-18C2A562FE25}"/>
          </ac:spMkLst>
        </pc:spChg>
        <pc:spChg chg="add mod">
          <ac:chgData name="Greg Thursam" userId="5e4858ac-6cff-493e-8965-24b68c9a0d4e" providerId="ADAL" clId="{002B2632-BE98-F545-8611-D0882C74B261}" dt="2018-04-23T21:08:34.617" v="3935" actId="20577"/>
          <ac:spMkLst>
            <pc:docMk/>
            <pc:sldMk cId="3988839945" sldId="342"/>
            <ac:spMk id="4" creationId="{48C35473-0E03-2544-8C0B-913A7F196C1C}"/>
          </ac:spMkLst>
        </pc:spChg>
        <pc:spChg chg="add del mod">
          <ac:chgData name="Greg Thursam" userId="5e4858ac-6cff-493e-8965-24b68c9a0d4e" providerId="ADAL" clId="{002B2632-BE98-F545-8611-D0882C74B261}" dt="2018-04-23T21:07:52.062" v="3909" actId="478"/>
          <ac:spMkLst>
            <pc:docMk/>
            <pc:sldMk cId="3988839945" sldId="342"/>
            <ac:spMk id="5" creationId="{5EAF74CE-19D5-E744-92E7-85E2E1ED2E57}"/>
          </ac:spMkLst>
        </pc:spChg>
        <pc:spChg chg="add mod">
          <ac:chgData name="Greg Thursam" userId="5e4858ac-6cff-493e-8965-24b68c9a0d4e" providerId="ADAL" clId="{002B2632-BE98-F545-8611-D0882C74B261}" dt="2018-04-24T02:31:46.112" v="4015" actId="1076"/>
          <ac:spMkLst>
            <pc:docMk/>
            <pc:sldMk cId="3988839945" sldId="342"/>
            <ac:spMk id="56" creationId="{ED010B93-E159-9248-9092-53D0423CD4D8}"/>
          </ac:spMkLst>
        </pc:spChg>
        <pc:spChg chg="add mod">
          <ac:chgData name="Greg Thursam" userId="5e4858ac-6cff-493e-8965-24b68c9a0d4e" providerId="ADAL" clId="{002B2632-BE98-F545-8611-D0882C74B261}" dt="2018-04-24T02:31:46.112" v="4015" actId="1076"/>
          <ac:spMkLst>
            <pc:docMk/>
            <pc:sldMk cId="3988839945" sldId="342"/>
            <ac:spMk id="60" creationId="{E9473717-106D-7141-8768-E0D7D23B47E9}"/>
          </ac:spMkLst>
        </pc:spChg>
        <pc:spChg chg="add mod">
          <ac:chgData name="Greg Thursam" userId="5e4858ac-6cff-493e-8965-24b68c9a0d4e" providerId="ADAL" clId="{002B2632-BE98-F545-8611-D0882C74B261}" dt="2018-04-24T02:31:46.112" v="4015" actId="1076"/>
          <ac:spMkLst>
            <pc:docMk/>
            <pc:sldMk cId="3988839945" sldId="342"/>
            <ac:spMk id="62" creationId="{E1AEA43C-4CE2-B543-A532-A3947BFA3563}"/>
          </ac:spMkLst>
        </pc:spChg>
        <pc:spChg chg="add del mod">
          <ac:chgData name="Greg Thursam" userId="5e4858ac-6cff-493e-8965-24b68c9a0d4e" providerId="ADAL" clId="{002B2632-BE98-F545-8611-D0882C74B261}" dt="2018-04-24T02:31:46.112" v="4015" actId="1076"/>
          <ac:spMkLst>
            <pc:docMk/>
            <pc:sldMk cId="3988839945" sldId="342"/>
            <ac:spMk id="66" creationId="{21B7CFE7-5F12-1F4E-A377-B51AC6DAFC28}"/>
          </ac:spMkLst>
        </pc:spChg>
        <pc:spChg chg="add mod">
          <ac:chgData name="Greg Thursam" userId="5e4858ac-6cff-493e-8965-24b68c9a0d4e" providerId="ADAL" clId="{002B2632-BE98-F545-8611-D0882C74B261}" dt="2018-04-24T02:32:49.596" v="4028" actId="20577"/>
          <ac:spMkLst>
            <pc:docMk/>
            <pc:sldMk cId="3988839945" sldId="342"/>
            <ac:spMk id="67" creationId="{65E0E467-BF53-1D46-9D44-3855C0E39AF2}"/>
          </ac:spMkLst>
        </pc:spChg>
        <pc:spChg chg="add del mod">
          <ac:chgData name="Greg Thursam" userId="5e4858ac-6cff-493e-8965-24b68c9a0d4e" providerId="ADAL" clId="{002B2632-BE98-F545-8611-D0882C74B261}" dt="2018-04-23T20:21:39.619" v="3821" actId="20577"/>
          <ac:spMkLst>
            <pc:docMk/>
            <pc:sldMk cId="3988839945" sldId="342"/>
            <ac:spMk id="68" creationId="{72ED778A-4FAD-8D47-A988-906E9E32109B}"/>
          </ac:spMkLst>
        </pc:spChg>
        <pc:spChg chg="add del mod">
          <ac:chgData name="Greg Thursam" userId="5e4858ac-6cff-493e-8965-24b68c9a0d4e" providerId="ADAL" clId="{002B2632-BE98-F545-8611-D0882C74B261}" dt="2018-04-23T20:21:38.851" v="3819" actId="478"/>
          <ac:spMkLst>
            <pc:docMk/>
            <pc:sldMk cId="3988839945" sldId="342"/>
            <ac:spMk id="69" creationId="{104AD49C-658A-0B40-8058-83E6F177DA9E}"/>
          </ac:spMkLst>
        </pc:spChg>
        <pc:spChg chg="add del mod">
          <ac:chgData name="Greg Thursam" userId="5e4858ac-6cff-493e-8965-24b68c9a0d4e" providerId="ADAL" clId="{002B2632-BE98-F545-8611-D0882C74B261}" dt="2018-04-23T21:07:15.761" v="3861" actId="20577"/>
          <ac:spMkLst>
            <pc:docMk/>
            <pc:sldMk cId="3988839945" sldId="342"/>
            <ac:spMk id="70" creationId="{4AA89240-5507-2D44-A69E-EBFB24E009BB}"/>
          </ac:spMkLst>
        </pc:spChg>
        <pc:spChg chg="add del mod">
          <ac:chgData name="Greg Thursam" userId="5e4858ac-6cff-493e-8965-24b68c9a0d4e" providerId="ADAL" clId="{002B2632-BE98-F545-8611-D0882C74B261}" dt="2018-04-23T21:07:15.761" v="3861" actId="20577"/>
          <ac:spMkLst>
            <pc:docMk/>
            <pc:sldMk cId="3988839945" sldId="342"/>
            <ac:spMk id="71" creationId="{D673E876-D4DB-D146-A736-3D364FCC64B1}"/>
          </ac:spMkLst>
        </pc:spChg>
        <pc:spChg chg="add del mod">
          <ac:chgData name="Greg Thursam" userId="5e4858ac-6cff-493e-8965-24b68c9a0d4e" providerId="ADAL" clId="{002B2632-BE98-F545-8611-D0882C74B261}" dt="2018-04-23T21:07:15.761" v="3861" actId="20577"/>
          <ac:spMkLst>
            <pc:docMk/>
            <pc:sldMk cId="3988839945" sldId="342"/>
            <ac:spMk id="72" creationId="{424BDB40-C8C7-7C44-8503-A6A0E0CB06F1}"/>
          </ac:spMkLst>
        </pc:spChg>
        <pc:spChg chg="add del mod">
          <ac:chgData name="Greg Thursam" userId="5e4858ac-6cff-493e-8965-24b68c9a0d4e" providerId="ADAL" clId="{002B2632-BE98-F545-8611-D0882C74B261}" dt="2018-04-23T21:07:26.321" v="3864" actId="20577"/>
          <ac:spMkLst>
            <pc:docMk/>
            <pc:sldMk cId="3988839945" sldId="342"/>
            <ac:spMk id="73" creationId="{B0881729-258A-A340-A393-C42B949BEB3B}"/>
          </ac:spMkLst>
        </pc:spChg>
        <pc:spChg chg="add mod">
          <ac:chgData name="Greg Thursam" userId="5e4858ac-6cff-493e-8965-24b68c9a0d4e" providerId="ADAL" clId="{002B2632-BE98-F545-8611-D0882C74B261}" dt="2018-04-23T21:07:42.649" v="3907" actId="20577"/>
          <ac:spMkLst>
            <pc:docMk/>
            <pc:sldMk cId="3988839945" sldId="342"/>
            <ac:spMk id="74" creationId="{58C8E03B-7FFB-5D44-B415-35C7235A9536}"/>
          </ac:spMkLst>
        </pc:spChg>
        <pc:grpChg chg="add del mod">
          <ac:chgData name="Greg Thursam" userId="5e4858ac-6cff-493e-8965-24b68c9a0d4e" providerId="ADAL" clId="{002B2632-BE98-F545-8611-D0882C74B261}" dt="2018-04-23T20:06:50.796" v="3640" actId="20577"/>
          <ac:grpSpMkLst>
            <pc:docMk/>
            <pc:sldMk cId="3988839945" sldId="342"/>
            <ac:grpSpMk id="6" creationId="{AD20E168-F09C-E540-9A61-FD0DA468D048}"/>
          </ac:grpSpMkLst>
        </pc:grpChg>
        <pc:picChg chg="add mod">
          <ac:chgData name="Greg Thursam" userId="5e4858ac-6cff-493e-8965-24b68c9a0d4e" providerId="ADAL" clId="{002B2632-BE98-F545-8611-D0882C74B261}" dt="2018-04-24T02:31:46.112" v="4015" actId="1076"/>
          <ac:picMkLst>
            <pc:docMk/>
            <pc:sldMk cId="3988839945" sldId="342"/>
            <ac:picMk id="36" creationId="{AF81243D-D74E-DF43-BDC2-C2A3EAE43A0B}"/>
          </ac:picMkLst>
        </pc:picChg>
        <pc:picChg chg="add mod">
          <ac:chgData name="Greg Thursam" userId="5e4858ac-6cff-493e-8965-24b68c9a0d4e" providerId="ADAL" clId="{002B2632-BE98-F545-8611-D0882C74B261}" dt="2018-04-24T02:31:46.112" v="4015" actId="1076"/>
          <ac:picMkLst>
            <pc:docMk/>
            <pc:sldMk cId="3988839945" sldId="342"/>
            <ac:picMk id="37" creationId="{1FC5A852-B2A3-A740-A1C0-ECDB2DE385B1}"/>
          </ac:picMkLst>
        </pc:picChg>
        <pc:picChg chg="add mod">
          <ac:chgData name="Greg Thursam" userId="5e4858ac-6cff-493e-8965-24b68c9a0d4e" providerId="ADAL" clId="{002B2632-BE98-F545-8611-D0882C74B261}" dt="2018-04-24T02:31:46.112" v="4015" actId="1076"/>
          <ac:picMkLst>
            <pc:docMk/>
            <pc:sldMk cId="3988839945" sldId="342"/>
            <ac:picMk id="38" creationId="{68D4115F-17E9-6D41-A70D-AF3D67277DEC}"/>
          </ac:picMkLst>
        </pc:picChg>
        <pc:picChg chg="add mod">
          <ac:chgData name="Greg Thursam" userId="5e4858ac-6cff-493e-8965-24b68c9a0d4e" providerId="ADAL" clId="{002B2632-BE98-F545-8611-D0882C74B261}" dt="2018-04-24T02:32:26.856" v="4018" actId="1076"/>
          <ac:picMkLst>
            <pc:docMk/>
            <pc:sldMk cId="3988839945" sldId="342"/>
            <ac:picMk id="39" creationId="{6595736F-0C8B-574D-8B46-634471995A62}"/>
          </ac:picMkLst>
        </pc:picChg>
        <pc:picChg chg="add mod">
          <ac:chgData name="Greg Thursam" userId="5e4858ac-6cff-493e-8965-24b68c9a0d4e" providerId="ADAL" clId="{002B2632-BE98-F545-8611-D0882C74B261}" dt="2018-04-24T02:31:46.112" v="4015" actId="1076"/>
          <ac:picMkLst>
            <pc:docMk/>
            <pc:sldMk cId="3988839945" sldId="342"/>
            <ac:picMk id="40" creationId="{A672EE26-1428-F14C-9870-3642A1D6C76F}"/>
          </ac:picMkLst>
        </pc:picChg>
        <pc:picChg chg="add mod">
          <ac:chgData name="Greg Thursam" userId="5e4858ac-6cff-493e-8965-24b68c9a0d4e" providerId="ADAL" clId="{002B2632-BE98-F545-8611-D0882C74B261}" dt="2018-04-24T02:31:46.112" v="4015" actId="1076"/>
          <ac:picMkLst>
            <pc:docMk/>
            <pc:sldMk cId="3988839945" sldId="342"/>
            <ac:picMk id="41" creationId="{28BCBA5C-3026-8944-B3B6-51C0F1FC12F4}"/>
          </ac:picMkLst>
        </pc:picChg>
        <pc:picChg chg="add mod">
          <ac:chgData name="Greg Thursam" userId="5e4858ac-6cff-493e-8965-24b68c9a0d4e" providerId="ADAL" clId="{002B2632-BE98-F545-8611-D0882C74B261}" dt="2018-04-24T02:31:46.112" v="4015" actId="1076"/>
          <ac:picMkLst>
            <pc:docMk/>
            <pc:sldMk cId="3988839945" sldId="342"/>
            <ac:picMk id="42" creationId="{7EC52497-1129-934E-94FD-B9F7A6A1EEBF}"/>
          </ac:picMkLst>
        </pc:picChg>
        <pc:picChg chg="add mod">
          <ac:chgData name="Greg Thursam" userId="5e4858ac-6cff-493e-8965-24b68c9a0d4e" providerId="ADAL" clId="{002B2632-BE98-F545-8611-D0882C74B261}" dt="2018-04-24T02:31:46.112" v="4015" actId="1076"/>
          <ac:picMkLst>
            <pc:docMk/>
            <pc:sldMk cId="3988839945" sldId="342"/>
            <ac:picMk id="43" creationId="{AF44C898-C5E4-144B-88EF-594BDA9564F3}"/>
          </ac:picMkLst>
        </pc:picChg>
        <pc:picChg chg="add mod">
          <ac:chgData name="Greg Thursam" userId="5e4858ac-6cff-493e-8965-24b68c9a0d4e" providerId="ADAL" clId="{002B2632-BE98-F545-8611-D0882C74B261}" dt="2018-04-24T02:31:46.112" v="4015" actId="1076"/>
          <ac:picMkLst>
            <pc:docMk/>
            <pc:sldMk cId="3988839945" sldId="342"/>
            <ac:picMk id="44" creationId="{6F90AE19-00DB-2B4C-B98D-A1AF8527FAF6}"/>
          </ac:picMkLst>
        </pc:picChg>
        <pc:picChg chg="add mod">
          <ac:chgData name="Greg Thursam" userId="5e4858ac-6cff-493e-8965-24b68c9a0d4e" providerId="ADAL" clId="{002B2632-BE98-F545-8611-D0882C74B261}" dt="2018-04-24T02:31:46.112" v="4015" actId="1076"/>
          <ac:picMkLst>
            <pc:docMk/>
            <pc:sldMk cId="3988839945" sldId="342"/>
            <ac:picMk id="45" creationId="{80E475CA-7574-234B-83F0-D29BDBBC3D08}"/>
          </ac:picMkLst>
        </pc:picChg>
        <pc:picChg chg="add mod">
          <ac:chgData name="Greg Thursam" userId="5e4858ac-6cff-493e-8965-24b68c9a0d4e" providerId="ADAL" clId="{002B2632-BE98-F545-8611-D0882C74B261}" dt="2018-04-24T02:32:31.082" v="4020" actId="1076"/>
          <ac:picMkLst>
            <pc:docMk/>
            <pc:sldMk cId="3988839945" sldId="342"/>
            <ac:picMk id="46" creationId="{26AE250A-A52A-7642-A53B-34EC3C3C4223}"/>
          </ac:picMkLst>
        </pc:picChg>
        <pc:picChg chg="add mod">
          <ac:chgData name="Greg Thursam" userId="5e4858ac-6cff-493e-8965-24b68c9a0d4e" providerId="ADAL" clId="{002B2632-BE98-F545-8611-D0882C74B261}" dt="2018-04-24T02:31:46.112" v="4015" actId="1076"/>
          <ac:picMkLst>
            <pc:docMk/>
            <pc:sldMk cId="3988839945" sldId="342"/>
            <ac:picMk id="47" creationId="{FECD425F-CBBE-4E41-8CAD-7C86E5E7DB11}"/>
          </ac:picMkLst>
        </pc:picChg>
        <pc:picChg chg="add mod">
          <ac:chgData name="Greg Thursam" userId="5e4858ac-6cff-493e-8965-24b68c9a0d4e" providerId="ADAL" clId="{002B2632-BE98-F545-8611-D0882C74B261}" dt="2018-04-24T02:32:29.320" v="4019" actId="1076"/>
          <ac:picMkLst>
            <pc:docMk/>
            <pc:sldMk cId="3988839945" sldId="342"/>
            <ac:picMk id="48" creationId="{C39B710F-FB87-B54A-A793-F6CA82D90AA9}"/>
          </ac:picMkLst>
        </pc:picChg>
        <pc:picChg chg="add mod">
          <ac:chgData name="Greg Thursam" userId="5e4858ac-6cff-493e-8965-24b68c9a0d4e" providerId="ADAL" clId="{002B2632-BE98-F545-8611-D0882C74B261}" dt="2018-04-24T02:32:32.754" v="4021" actId="1076"/>
          <ac:picMkLst>
            <pc:docMk/>
            <pc:sldMk cId="3988839945" sldId="342"/>
            <ac:picMk id="49" creationId="{CA551952-CB6F-2B4F-B61B-3706809B5119}"/>
          </ac:picMkLst>
        </pc:picChg>
        <pc:picChg chg="add mod">
          <ac:chgData name="Greg Thursam" userId="5e4858ac-6cff-493e-8965-24b68c9a0d4e" providerId="ADAL" clId="{002B2632-BE98-F545-8611-D0882C74B261}" dt="2018-04-24T02:31:46.112" v="4015" actId="1076"/>
          <ac:picMkLst>
            <pc:docMk/>
            <pc:sldMk cId="3988839945" sldId="342"/>
            <ac:picMk id="50" creationId="{0F2C7C92-924E-4146-8DFB-A9233E763EF0}"/>
          </ac:picMkLst>
        </pc:picChg>
        <pc:picChg chg="add mod">
          <ac:chgData name="Greg Thursam" userId="5e4858ac-6cff-493e-8965-24b68c9a0d4e" providerId="ADAL" clId="{002B2632-BE98-F545-8611-D0882C74B261}" dt="2018-04-24T02:31:46.112" v="4015" actId="1076"/>
          <ac:picMkLst>
            <pc:docMk/>
            <pc:sldMk cId="3988839945" sldId="342"/>
            <ac:picMk id="51" creationId="{60124652-A5B7-284C-8E16-C5571D49991C}"/>
          </ac:picMkLst>
        </pc:picChg>
        <pc:picChg chg="add mod">
          <ac:chgData name="Greg Thursam" userId="5e4858ac-6cff-493e-8965-24b68c9a0d4e" providerId="ADAL" clId="{002B2632-BE98-F545-8611-D0882C74B261}" dt="2018-04-24T02:32:34.066" v="4022" actId="1076"/>
          <ac:picMkLst>
            <pc:docMk/>
            <pc:sldMk cId="3988839945" sldId="342"/>
            <ac:picMk id="52" creationId="{69A4E50C-B5C3-5041-8206-C8F9C4A51B09}"/>
          </ac:picMkLst>
        </pc:picChg>
        <pc:picChg chg="add mod">
          <ac:chgData name="Greg Thursam" userId="5e4858ac-6cff-493e-8965-24b68c9a0d4e" providerId="ADAL" clId="{002B2632-BE98-F545-8611-D0882C74B261}" dt="2018-04-24T02:31:46.112" v="4015" actId="1076"/>
          <ac:picMkLst>
            <pc:docMk/>
            <pc:sldMk cId="3988839945" sldId="342"/>
            <ac:picMk id="55" creationId="{C018233B-BDB5-874B-BEE2-12D2E7FBEFD0}"/>
          </ac:picMkLst>
        </pc:picChg>
        <pc:picChg chg="add mod">
          <ac:chgData name="Greg Thursam" userId="5e4858ac-6cff-493e-8965-24b68c9a0d4e" providerId="ADAL" clId="{002B2632-BE98-F545-8611-D0882C74B261}" dt="2018-04-24T02:31:46.112" v="4015" actId="1076"/>
          <ac:picMkLst>
            <pc:docMk/>
            <pc:sldMk cId="3988839945" sldId="342"/>
            <ac:picMk id="61" creationId="{5C3066D3-7F21-2C47-B874-9F37EB37EFC0}"/>
          </ac:picMkLst>
        </pc:picChg>
        <pc:cxnChg chg="add mod">
          <ac:chgData name="Greg Thursam" userId="5e4858ac-6cff-493e-8965-24b68c9a0d4e" providerId="ADAL" clId="{002B2632-BE98-F545-8611-D0882C74B261}" dt="2018-04-24T02:31:46.112" v="4015" actId="1076"/>
          <ac:cxnSpMkLst>
            <pc:docMk/>
            <pc:sldMk cId="3988839945" sldId="342"/>
            <ac:cxnSpMk id="54" creationId="{29E3A604-A7E0-6A40-BEF1-4DC804996E72}"/>
          </ac:cxnSpMkLst>
        </pc:cxnChg>
        <pc:cxnChg chg="add mod">
          <ac:chgData name="Greg Thursam" userId="5e4858ac-6cff-493e-8965-24b68c9a0d4e" providerId="ADAL" clId="{002B2632-BE98-F545-8611-D0882C74B261}" dt="2018-04-24T02:31:46.112" v="4015" actId="1076"/>
          <ac:cxnSpMkLst>
            <pc:docMk/>
            <pc:sldMk cId="3988839945" sldId="342"/>
            <ac:cxnSpMk id="57" creationId="{2CA1B374-437B-B848-9FEE-B0EEE2D1C7D4}"/>
          </ac:cxnSpMkLst>
        </pc:cxnChg>
        <pc:cxnChg chg="add mod">
          <ac:chgData name="Greg Thursam" userId="5e4858ac-6cff-493e-8965-24b68c9a0d4e" providerId="ADAL" clId="{002B2632-BE98-F545-8611-D0882C74B261}" dt="2018-04-24T02:31:46.112" v="4015" actId="1076"/>
          <ac:cxnSpMkLst>
            <pc:docMk/>
            <pc:sldMk cId="3988839945" sldId="342"/>
            <ac:cxnSpMk id="63" creationId="{E7FD1D9E-E3AE-5149-A082-B17C8B881B7A}"/>
          </ac:cxnSpMkLst>
        </pc:cxnChg>
      </pc:sldChg>
      <pc:sldChg chg="addSp delSp modSp add">
        <pc:chgData name="Greg Thursam" userId="5e4858ac-6cff-493e-8965-24b68c9a0d4e" providerId="ADAL" clId="{002B2632-BE98-F545-8611-D0882C74B261}" dt="2018-04-23T12:51:41.270" v="877" actId="122"/>
        <pc:sldMkLst>
          <pc:docMk/>
          <pc:sldMk cId="3667149160" sldId="343"/>
        </pc:sldMkLst>
        <pc:spChg chg="mod">
          <ac:chgData name="Greg Thursam" userId="5e4858ac-6cff-493e-8965-24b68c9a0d4e" providerId="ADAL" clId="{002B2632-BE98-F545-8611-D0882C74B261}" dt="2018-04-23T02:18:15.183" v="518" actId="20577"/>
          <ac:spMkLst>
            <pc:docMk/>
            <pc:sldMk cId="3667149160" sldId="343"/>
            <ac:spMk id="2" creationId="{E3EF016F-1C8B-D54E-94A0-5CF0D86E6D37}"/>
          </ac:spMkLst>
        </pc:spChg>
        <pc:spChg chg="del">
          <ac:chgData name="Greg Thursam" userId="5e4858ac-6cff-493e-8965-24b68c9a0d4e" providerId="ADAL" clId="{002B2632-BE98-F545-8611-D0882C74B261}" dt="2018-04-23T12:50:52.558" v="865" actId="478"/>
          <ac:spMkLst>
            <pc:docMk/>
            <pc:sldMk cId="3667149160" sldId="343"/>
            <ac:spMk id="3" creationId="{503FDFCE-D537-AA4D-A1F6-18C2A562FE25}"/>
          </ac:spMkLst>
        </pc:spChg>
        <pc:spChg chg="add mod">
          <ac:chgData name="Greg Thursam" userId="5e4858ac-6cff-493e-8965-24b68c9a0d4e" providerId="ADAL" clId="{002B2632-BE98-F545-8611-D0882C74B261}" dt="2018-04-23T12:51:41.270" v="877" actId="122"/>
          <ac:spMkLst>
            <pc:docMk/>
            <pc:sldMk cId="3667149160" sldId="343"/>
            <ac:spMk id="6" creationId="{62F1AE88-2308-1343-9F6B-56501FF744E1}"/>
          </ac:spMkLst>
        </pc:spChg>
        <pc:spChg chg="add del mod">
          <ac:chgData name="Greg Thursam" userId="5e4858ac-6cff-493e-8965-24b68c9a0d4e" providerId="ADAL" clId="{002B2632-BE98-F545-8611-D0882C74B261}" dt="2018-04-23T12:51:17.316" v="871" actId="478"/>
          <ac:spMkLst>
            <pc:docMk/>
            <pc:sldMk cId="3667149160" sldId="343"/>
            <ac:spMk id="7" creationId="{45D53FA3-F7FD-944F-8FBF-1D708469F2CC}"/>
          </ac:spMkLst>
        </pc:spChg>
        <pc:spChg chg="add del mod">
          <ac:chgData name="Greg Thursam" userId="5e4858ac-6cff-493e-8965-24b68c9a0d4e" providerId="ADAL" clId="{002B2632-BE98-F545-8611-D0882C74B261}" dt="2018-04-23T12:51:29.324" v="874" actId="478"/>
          <ac:spMkLst>
            <pc:docMk/>
            <pc:sldMk cId="3667149160" sldId="343"/>
            <ac:spMk id="8" creationId="{1FD2239E-DC83-084A-8FA0-1C86A09272CE}"/>
          </ac:spMkLst>
        </pc:spChg>
        <pc:spChg chg="add mod">
          <ac:chgData name="Greg Thursam" userId="5e4858ac-6cff-493e-8965-24b68c9a0d4e" providerId="ADAL" clId="{002B2632-BE98-F545-8611-D0882C74B261}" dt="2018-04-23T12:51:41.270" v="877" actId="122"/>
          <ac:spMkLst>
            <pc:docMk/>
            <pc:sldMk cId="3667149160" sldId="343"/>
            <ac:spMk id="9" creationId="{E1423EBD-BFA1-AA4F-A818-CE13385292A3}"/>
          </ac:spMkLst>
        </pc:spChg>
        <pc:picChg chg="add mod">
          <ac:chgData name="Greg Thursam" userId="5e4858ac-6cff-493e-8965-24b68c9a0d4e" providerId="ADAL" clId="{002B2632-BE98-F545-8611-D0882C74B261}" dt="2018-04-23T12:50:56.367" v="867" actId="1076"/>
          <ac:picMkLst>
            <pc:docMk/>
            <pc:sldMk cId="3667149160" sldId="343"/>
            <ac:picMk id="4" creationId="{33C4077F-D9EB-AD42-AAA5-213A769619D8}"/>
          </ac:picMkLst>
        </pc:picChg>
        <pc:picChg chg="add mod">
          <ac:chgData name="Greg Thursam" userId="5e4858ac-6cff-493e-8965-24b68c9a0d4e" providerId="ADAL" clId="{002B2632-BE98-F545-8611-D0882C74B261}" dt="2018-04-23T12:51:03.454" v="869" actId="1076"/>
          <ac:picMkLst>
            <pc:docMk/>
            <pc:sldMk cId="3667149160" sldId="343"/>
            <ac:picMk id="5" creationId="{BD64D19B-2ABC-0240-A152-C1F68CDD6063}"/>
          </ac:picMkLst>
        </pc:picChg>
      </pc:sldChg>
      <pc:sldChg chg="addSp delSp modSp add modAnim modNotesTx">
        <pc:chgData name="Greg Thursam" userId="5e4858ac-6cff-493e-8965-24b68c9a0d4e" providerId="ADAL" clId="{002B2632-BE98-F545-8611-D0882C74B261}" dt="2018-04-23T12:52:55.098" v="893" actId="20577"/>
        <pc:sldMkLst>
          <pc:docMk/>
          <pc:sldMk cId="614712306" sldId="344"/>
        </pc:sldMkLst>
        <pc:spChg chg="mod">
          <ac:chgData name="Greg Thursam" userId="5e4858ac-6cff-493e-8965-24b68c9a0d4e" providerId="ADAL" clId="{002B2632-BE98-F545-8611-D0882C74B261}" dt="2018-04-23T02:19:10.820" v="538" actId="478"/>
          <ac:spMkLst>
            <pc:docMk/>
            <pc:sldMk cId="614712306" sldId="344"/>
            <ac:spMk id="2" creationId="{00000000-0000-0000-0000-000000000000}"/>
          </ac:spMkLst>
        </pc:spChg>
        <pc:spChg chg="del">
          <ac:chgData name="Greg Thursam" userId="5e4858ac-6cff-493e-8965-24b68c9a0d4e" providerId="ADAL" clId="{002B2632-BE98-F545-8611-D0882C74B261}" dt="2018-04-23T02:30:43.417" v="862" actId="478"/>
          <ac:spMkLst>
            <pc:docMk/>
            <pc:sldMk cId="614712306" sldId="344"/>
            <ac:spMk id="11" creationId="{00000000-0000-0000-0000-000000000000}"/>
          </ac:spMkLst>
        </pc:spChg>
        <pc:spChg chg="mod">
          <ac:chgData name="Greg Thursam" userId="5e4858ac-6cff-493e-8965-24b68c9a0d4e" providerId="ADAL" clId="{002B2632-BE98-F545-8611-D0882C74B261}" dt="2018-04-23T12:52:55.098" v="893" actId="20577"/>
          <ac:spMkLst>
            <pc:docMk/>
            <pc:sldMk cId="614712306" sldId="344"/>
            <ac:spMk id="61" creationId="{00000000-0000-0000-0000-000000000000}"/>
          </ac:spMkLst>
        </pc:spChg>
        <pc:spChg chg="add del">
          <ac:chgData name="Greg Thursam" userId="5e4858ac-6cff-493e-8965-24b68c9a0d4e" providerId="ADAL" clId="{002B2632-BE98-F545-8611-D0882C74B261}" dt="2018-04-23T02:30:51.470" v="864" actId="478"/>
          <ac:spMkLst>
            <pc:docMk/>
            <pc:sldMk cId="614712306" sldId="344"/>
            <ac:spMk id="67" creationId="{00000000-0000-0000-0000-000000000000}"/>
          </ac:spMkLst>
        </pc:spChg>
      </pc:sldChg>
      <pc:sldChg chg="add del modTransition">
        <pc:chgData name="Greg Thursam" userId="5e4858ac-6cff-493e-8965-24b68c9a0d4e" providerId="ADAL" clId="{002B2632-BE98-F545-8611-D0882C74B261}" dt="2018-04-23T18:04:24.169" v="2599" actId="2696"/>
        <pc:sldMkLst>
          <pc:docMk/>
          <pc:sldMk cId="3085931177" sldId="420"/>
        </pc:sldMkLst>
      </pc:sldChg>
      <pc:sldChg chg="add del modTransition">
        <pc:chgData name="Greg Thursam" userId="5e4858ac-6cff-493e-8965-24b68c9a0d4e" providerId="ADAL" clId="{002B2632-BE98-F545-8611-D0882C74B261}" dt="2018-04-23T17:55:31.623" v="2462" actId="2696"/>
        <pc:sldMkLst>
          <pc:docMk/>
          <pc:sldMk cId="1312122542" sldId="421"/>
        </pc:sldMkLst>
      </pc:sldChg>
      <pc:sldChg chg="add del modTransition">
        <pc:chgData name="Greg Thursam" userId="5e4858ac-6cff-493e-8965-24b68c9a0d4e" providerId="ADAL" clId="{002B2632-BE98-F545-8611-D0882C74B261}" dt="2018-04-23T17:47:47.288" v="2144" actId="2696"/>
        <pc:sldMkLst>
          <pc:docMk/>
          <pc:sldMk cId="2740261551" sldId="422"/>
        </pc:sldMkLst>
      </pc:sldChg>
      <pc:sldChg chg="addSp delSp modSp add">
        <pc:chgData name="Greg Thursam" userId="5e4858ac-6cff-493e-8965-24b68c9a0d4e" providerId="ADAL" clId="{002B2632-BE98-F545-8611-D0882C74B261}" dt="2018-04-24T02:47:22.863" v="4135"/>
        <pc:sldMkLst>
          <pc:docMk/>
          <pc:sldMk cId="3770233486" sldId="422"/>
        </pc:sldMkLst>
        <pc:spChg chg="add mod">
          <ac:chgData name="Greg Thursam" userId="5e4858ac-6cff-493e-8965-24b68c9a0d4e" providerId="ADAL" clId="{002B2632-BE98-F545-8611-D0882C74B261}" dt="2018-04-24T02:39:58.524" v="4104" actId="1076"/>
          <ac:spMkLst>
            <pc:docMk/>
            <pc:sldMk cId="3770233486" sldId="422"/>
            <ac:spMk id="41" creationId="{B57C6269-92CB-C649-A193-0AD4C0E366E5}"/>
          </ac:spMkLst>
        </pc:spChg>
        <pc:spChg chg="add">
          <ac:chgData name="Greg Thursam" userId="5e4858ac-6cff-493e-8965-24b68c9a0d4e" providerId="ADAL" clId="{002B2632-BE98-F545-8611-D0882C74B261}" dt="2018-04-24T02:40:35.926" v="4108"/>
          <ac:spMkLst>
            <pc:docMk/>
            <pc:sldMk cId="3770233486" sldId="422"/>
            <ac:spMk id="43" creationId="{F804FD27-B956-DB45-B844-4824CD5CBD15}"/>
          </ac:spMkLst>
        </pc:spChg>
        <pc:spChg chg="add">
          <ac:chgData name="Greg Thursam" userId="5e4858ac-6cff-493e-8965-24b68c9a0d4e" providerId="ADAL" clId="{002B2632-BE98-F545-8611-D0882C74B261}" dt="2018-04-24T02:40:35.926" v="4108"/>
          <ac:spMkLst>
            <pc:docMk/>
            <pc:sldMk cId="3770233486" sldId="422"/>
            <ac:spMk id="44" creationId="{1A5174E4-158B-3048-9E86-4F1CD908BE71}"/>
          </ac:spMkLst>
        </pc:spChg>
        <pc:spChg chg="add">
          <ac:chgData name="Greg Thursam" userId="5e4858ac-6cff-493e-8965-24b68c9a0d4e" providerId="ADAL" clId="{002B2632-BE98-F545-8611-D0882C74B261}" dt="2018-04-24T02:40:35.926" v="4108"/>
          <ac:spMkLst>
            <pc:docMk/>
            <pc:sldMk cId="3770233486" sldId="422"/>
            <ac:spMk id="45" creationId="{36A243AA-F789-B64C-A1C1-371B917BDE36}"/>
          </ac:spMkLst>
        </pc:spChg>
        <pc:spChg chg="add">
          <ac:chgData name="Greg Thursam" userId="5e4858ac-6cff-493e-8965-24b68c9a0d4e" providerId="ADAL" clId="{002B2632-BE98-F545-8611-D0882C74B261}" dt="2018-04-24T02:41:01.196" v="4110"/>
          <ac:spMkLst>
            <pc:docMk/>
            <pc:sldMk cId="3770233486" sldId="422"/>
            <ac:spMk id="46" creationId="{F73B9FF9-599F-B74D-BA22-628585E0CFAA}"/>
          </ac:spMkLst>
        </pc:spChg>
        <pc:spChg chg="add">
          <ac:chgData name="Greg Thursam" userId="5e4858ac-6cff-493e-8965-24b68c9a0d4e" providerId="ADAL" clId="{002B2632-BE98-F545-8611-D0882C74B261}" dt="2018-04-24T02:41:01.196" v="4110"/>
          <ac:spMkLst>
            <pc:docMk/>
            <pc:sldMk cId="3770233486" sldId="422"/>
            <ac:spMk id="47" creationId="{11BF4F2C-768E-2D43-9FCF-67BDDDD20EC4}"/>
          </ac:spMkLst>
        </pc:spChg>
        <pc:spChg chg="add">
          <ac:chgData name="Greg Thursam" userId="5e4858ac-6cff-493e-8965-24b68c9a0d4e" providerId="ADAL" clId="{002B2632-BE98-F545-8611-D0882C74B261}" dt="2018-04-24T02:41:01.196" v="4110"/>
          <ac:spMkLst>
            <pc:docMk/>
            <pc:sldMk cId="3770233486" sldId="422"/>
            <ac:spMk id="48" creationId="{D16D0603-E9EC-CE4F-981F-36D96022AA4A}"/>
          </ac:spMkLst>
        </pc:spChg>
        <pc:spChg chg="mod">
          <ac:chgData name="Greg Thursam" userId="5e4858ac-6cff-493e-8965-24b68c9a0d4e" providerId="ADAL" clId="{002B2632-BE98-F545-8611-D0882C74B261}" dt="2018-04-24T02:40:08.342" v="4106" actId="14100"/>
          <ac:spMkLst>
            <pc:docMk/>
            <pc:sldMk cId="3770233486" sldId="422"/>
            <ac:spMk id="51" creationId="{7C164BC1-4AC3-834B-83D6-820E814B0DF1}"/>
          </ac:spMkLst>
        </pc:spChg>
        <pc:spChg chg="del">
          <ac:chgData name="Greg Thursam" userId="5e4858ac-6cff-493e-8965-24b68c9a0d4e" providerId="ADAL" clId="{002B2632-BE98-F545-8611-D0882C74B261}" dt="2018-04-24T02:39:54.941" v="4103" actId="478"/>
          <ac:spMkLst>
            <pc:docMk/>
            <pc:sldMk cId="3770233486" sldId="422"/>
            <ac:spMk id="54" creationId="{CCD15ED1-8787-AD45-9BB5-965DAB2B8409}"/>
          </ac:spMkLst>
        </pc:spChg>
        <pc:spChg chg="del">
          <ac:chgData name="Greg Thursam" userId="5e4858ac-6cff-493e-8965-24b68c9a0d4e" providerId="ADAL" clId="{002B2632-BE98-F545-8611-D0882C74B261}" dt="2018-04-24T02:41:00.447" v="4109" actId="478"/>
          <ac:spMkLst>
            <pc:docMk/>
            <pc:sldMk cId="3770233486" sldId="422"/>
            <ac:spMk id="56" creationId="{4DA377FD-E55D-E348-8686-73D5D9C82415}"/>
          </ac:spMkLst>
        </pc:spChg>
        <pc:spChg chg="del">
          <ac:chgData name="Greg Thursam" userId="5e4858ac-6cff-493e-8965-24b68c9a0d4e" providerId="ADAL" clId="{002B2632-BE98-F545-8611-D0882C74B261}" dt="2018-04-24T02:40:32.380" v="4107" actId="478"/>
          <ac:spMkLst>
            <pc:docMk/>
            <pc:sldMk cId="3770233486" sldId="422"/>
            <ac:spMk id="58" creationId="{C8476778-2CB4-5B43-B3E2-26A4FE33599C}"/>
          </ac:spMkLst>
        </pc:spChg>
        <pc:spChg chg="del">
          <ac:chgData name="Greg Thursam" userId="5e4858ac-6cff-493e-8965-24b68c9a0d4e" providerId="ADAL" clId="{002B2632-BE98-F545-8611-D0882C74B261}" dt="2018-04-24T02:40:32.380" v="4107" actId="478"/>
          <ac:spMkLst>
            <pc:docMk/>
            <pc:sldMk cId="3770233486" sldId="422"/>
            <ac:spMk id="60" creationId="{8CA4CF2E-45B1-6645-8DF9-12FD5C16E02E}"/>
          </ac:spMkLst>
        </pc:spChg>
        <pc:spChg chg="del">
          <ac:chgData name="Greg Thursam" userId="5e4858ac-6cff-493e-8965-24b68c9a0d4e" providerId="ADAL" clId="{002B2632-BE98-F545-8611-D0882C74B261}" dt="2018-04-24T02:41:00.447" v="4109" actId="478"/>
          <ac:spMkLst>
            <pc:docMk/>
            <pc:sldMk cId="3770233486" sldId="422"/>
            <ac:spMk id="61" creationId="{6939F7B3-08FF-0547-922E-D4A63AD1C7DC}"/>
          </ac:spMkLst>
        </pc:spChg>
        <pc:spChg chg="del">
          <ac:chgData name="Greg Thursam" userId="5e4858ac-6cff-493e-8965-24b68c9a0d4e" providerId="ADAL" clId="{002B2632-BE98-F545-8611-D0882C74B261}" dt="2018-04-24T02:40:32.380" v="4107" actId="478"/>
          <ac:spMkLst>
            <pc:docMk/>
            <pc:sldMk cId="3770233486" sldId="422"/>
            <ac:spMk id="62" creationId="{6BB59DBC-4EFE-B143-A020-B7123D1E9ACE}"/>
          </ac:spMkLst>
        </pc:spChg>
        <pc:picChg chg="add mod">
          <ac:chgData name="Greg Thursam" userId="5e4858ac-6cff-493e-8965-24b68c9a0d4e" providerId="ADAL" clId="{002B2632-BE98-F545-8611-D0882C74B261}" dt="2018-04-24T02:47:22.863" v="4135"/>
          <ac:picMkLst>
            <pc:docMk/>
            <pc:sldMk cId="3770233486" sldId="422"/>
            <ac:picMk id="49" creationId="{06289656-BF68-B643-9B7C-A5B2F2C9B05C}"/>
          </ac:picMkLst>
        </pc:picChg>
        <pc:picChg chg="add mod">
          <ac:chgData name="Greg Thursam" userId="5e4858ac-6cff-493e-8965-24b68c9a0d4e" providerId="ADAL" clId="{002B2632-BE98-F545-8611-D0882C74B261}" dt="2018-04-24T02:44:43.529" v="4125" actId="14100"/>
          <ac:picMkLst>
            <pc:docMk/>
            <pc:sldMk cId="3770233486" sldId="422"/>
            <ac:picMk id="53" creationId="{60440A8A-ACC9-C444-AEED-F3D25BF0B343}"/>
          </ac:picMkLst>
        </pc:picChg>
        <pc:picChg chg="add mod">
          <ac:chgData name="Greg Thursam" userId="5e4858ac-6cff-493e-8965-24b68c9a0d4e" providerId="ADAL" clId="{002B2632-BE98-F545-8611-D0882C74B261}" dt="2018-04-24T02:44:32.462" v="4123" actId="1076"/>
          <ac:picMkLst>
            <pc:docMk/>
            <pc:sldMk cId="3770233486" sldId="422"/>
            <ac:picMk id="55" creationId="{DCC89792-31C6-9446-B53D-2EB0B47746EE}"/>
          </ac:picMkLst>
        </pc:picChg>
        <pc:picChg chg="del">
          <ac:chgData name="Greg Thursam" userId="5e4858ac-6cff-493e-8965-24b68c9a0d4e" providerId="ADAL" clId="{002B2632-BE98-F545-8611-D0882C74B261}" dt="2018-04-24T02:44:09.759" v="4114" actId="478"/>
          <ac:picMkLst>
            <pc:docMk/>
            <pc:sldMk cId="3770233486" sldId="422"/>
            <ac:picMk id="69" creationId="{00000000-0000-0000-0000-000000000000}"/>
          </ac:picMkLst>
        </pc:picChg>
        <pc:picChg chg="del">
          <ac:chgData name="Greg Thursam" userId="5e4858ac-6cff-493e-8965-24b68c9a0d4e" providerId="ADAL" clId="{002B2632-BE98-F545-8611-D0882C74B261}" dt="2018-04-24T02:44:09.759" v="4114" actId="478"/>
          <ac:picMkLst>
            <pc:docMk/>
            <pc:sldMk cId="3770233486" sldId="422"/>
            <ac:picMk id="70" creationId="{00000000-0000-0000-0000-000000000000}"/>
          </ac:picMkLst>
        </pc:picChg>
      </pc:sldChg>
      <pc:sldChg chg="add del modTransition">
        <pc:chgData name="Greg Thursam" userId="5e4858ac-6cff-493e-8965-24b68c9a0d4e" providerId="ADAL" clId="{002B2632-BE98-F545-8611-D0882C74B261}" dt="2018-04-23T17:47:15.973" v="2140" actId="2696"/>
        <pc:sldMkLst>
          <pc:docMk/>
          <pc:sldMk cId="904707223" sldId="423"/>
        </pc:sldMkLst>
      </pc:sldChg>
      <pc:sldChg chg="addSp delSp modSp add ord modTransition">
        <pc:chgData name="Greg Thursam" userId="5e4858ac-6cff-493e-8965-24b68c9a0d4e" providerId="ADAL" clId="{002B2632-BE98-F545-8611-D0882C74B261}" dt="2018-04-24T15:50:17.606" v="4147" actId="20577"/>
        <pc:sldMkLst>
          <pc:docMk/>
          <pc:sldMk cId="1626159163" sldId="425"/>
        </pc:sldMkLst>
        <pc:spChg chg="add del mod">
          <ac:chgData name="Greg Thursam" userId="5e4858ac-6cff-493e-8965-24b68c9a0d4e" providerId="ADAL" clId="{002B2632-BE98-F545-8611-D0882C74B261}" dt="2018-04-24T15:48:46.347" v="4144" actId="478"/>
          <ac:spMkLst>
            <pc:docMk/>
            <pc:sldMk cId="1626159163" sldId="425"/>
            <ac:spMk id="5" creationId="{51562421-3267-F549-97EE-577B684BF19F}"/>
          </ac:spMkLst>
        </pc:spChg>
        <pc:spChg chg="mod">
          <ac:chgData name="Greg Thursam" userId="5e4858ac-6cff-493e-8965-24b68c9a0d4e" providerId="ADAL" clId="{002B2632-BE98-F545-8611-D0882C74B261}" dt="2018-04-24T15:50:17.606" v="4147" actId="20577"/>
          <ac:spMkLst>
            <pc:docMk/>
            <pc:sldMk cId="1626159163" sldId="425"/>
            <ac:spMk id="1486" creationId="{00000000-0000-0000-0000-000000000000}"/>
          </ac:spMkLst>
        </pc:spChg>
        <pc:picChg chg="mod">
          <ac:chgData name="Greg Thursam" userId="5e4858ac-6cff-493e-8965-24b68c9a0d4e" providerId="ADAL" clId="{002B2632-BE98-F545-8611-D0882C74B261}" dt="2018-04-24T15:50:16.035" v="4146" actId="1076"/>
          <ac:picMkLst>
            <pc:docMk/>
            <pc:sldMk cId="1626159163" sldId="425"/>
            <ac:picMk id="1487" creationId="{00000000-0000-0000-0000-000000000000}"/>
          </ac:picMkLst>
        </pc:picChg>
      </pc:sldChg>
      <pc:sldChg chg="add del modTransition">
        <pc:chgData name="Greg Thursam" userId="5e4858ac-6cff-493e-8965-24b68c9a0d4e" providerId="ADAL" clId="{002B2632-BE98-F545-8611-D0882C74B261}" dt="2018-04-23T17:47:43.096" v="2143" actId="2696"/>
        <pc:sldMkLst>
          <pc:docMk/>
          <pc:sldMk cId="3991783649" sldId="437"/>
        </pc:sldMkLst>
      </pc:sldChg>
      <pc:sldChg chg="modSp add del ord modTransition">
        <pc:chgData name="Greg Thursam" userId="5e4858ac-6cff-493e-8965-24b68c9a0d4e" providerId="ADAL" clId="{002B2632-BE98-F545-8611-D0882C74B261}" dt="2018-04-23T21:09:23.179" v="3938" actId="2696"/>
        <pc:sldMkLst>
          <pc:docMk/>
          <pc:sldMk cId="3189752428" sldId="439"/>
        </pc:sldMkLst>
        <pc:picChg chg="mod">
          <ac:chgData name="Greg Thursam" userId="5e4858ac-6cff-493e-8965-24b68c9a0d4e" providerId="ADAL" clId="{002B2632-BE98-F545-8611-D0882C74B261}" dt="2018-04-23T17:34:25.861" v="2089" actId="1076"/>
          <ac:picMkLst>
            <pc:docMk/>
            <pc:sldMk cId="3189752428" sldId="439"/>
            <ac:picMk id="1589" creationId="{00000000-0000-0000-0000-000000000000}"/>
          </ac:picMkLst>
        </pc:picChg>
      </pc:sldChg>
      <pc:sldChg chg="addSp delSp modSp add del">
        <pc:chgData name="Greg Thursam" userId="5e4858ac-6cff-493e-8965-24b68c9a0d4e" providerId="ADAL" clId="{002B2632-BE98-F545-8611-D0882C74B261}" dt="2018-04-24T02:45:00.626" v="4127" actId="2696"/>
        <pc:sldMkLst>
          <pc:docMk/>
          <pc:sldMk cId="701173083" sldId="457"/>
        </pc:sldMkLst>
        <pc:spChg chg="add mod">
          <ac:chgData name="Greg Thursam" userId="5e4858ac-6cff-493e-8965-24b68c9a0d4e" providerId="ADAL" clId="{002B2632-BE98-F545-8611-D0882C74B261}" dt="2018-04-23T16:58:35.947" v="1312" actId="20577"/>
          <ac:spMkLst>
            <pc:docMk/>
            <pc:sldMk cId="701173083" sldId="457"/>
            <ac:spMk id="44" creationId="{E94B21D9-D958-8440-9A78-147F4AE0211C}"/>
          </ac:spMkLst>
        </pc:spChg>
        <pc:picChg chg="add del mod">
          <ac:chgData name="Greg Thursam" userId="5e4858ac-6cff-493e-8965-24b68c9a0d4e" providerId="ADAL" clId="{002B2632-BE98-F545-8611-D0882C74B261}" dt="2018-04-23T16:58:09.893" v="1294" actId="478"/>
          <ac:picMkLst>
            <pc:docMk/>
            <pc:sldMk cId="701173083" sldId="457"/>
            <ac:picMk id="45" creationId="{69D5F9FF-B177-AC47-B10B-F8C227677581}"/>
          </ac:picMkLst>
        </pc:picChg>
        <pc:picChg chg="add mod">
          <ac:chgData name="Greg Thursam" userId="5e4858ac-6cff-493e-8965-24b68c9a0d4e" providerId="ADAL" clId="{002B2632-BE98-F545-8611-D0882C74B261}" dt="2018-04-23T16:58:26.008" v="1298" actId="1076"/>
          <ac:picMkLst>
            <pc:docMk/>
            <pc:sldMk cId="701173083" sldId="457"/>
            <ac:picMk id="46" creationId="{666E51DB-DC26-7F4C-992A-17A3C1B49072}"/>
          </ac:picMkLst>
        </pc:picChg>
      </pc:sldChg>
      <pc:sldChg chg="addSp delSp modSp add modTransition">
        <pc:chgData name="Greg Thursam" userId="5e4858ac-6cff-493e-8965-24b68c9a0d4e" providerId="ADAL" clId="{002B2632-BE98-F545-8611-D0882C74B261}" dt="2018-04-23T17:32:48.989" v="2082" actId="108"/>
        <pc:sldMkLst>
          <pc:docMk/>
          <pc:sldMk cId="815642282" sldId="526"/>
        </pc:sldMkLst>
        <pc:spChg chg="mod">
          <ac:chgData name="Greg Thursam" userId="5e4858ac-6cff-493e-8965-24b68c9a0d4e" providerId="ADAL" clId="{002B2632-BE98-F545-8611-D0882C74B261}" dt="2018-04-23T17:32:48.989" v="2082" actId="108"/>
          <ac:spMkLst>
            <pc:docMk/>
            <pc:sldMk cId="815642282" sldId="526"/>
            <ac:spMk id="2" creationId="{00000000-0000-0000-0000-000000000000}"/>
          </ac:spMkLst>
        </pc:spChg>
        <pc:spChg chg="mod">
          <ac:chgData name="Greg Thursam" userId="5e4858ac-6cff-493e-8965-24b68c9a0d4e" providerId="ADAL" clId="{002B2632-BE98-F545-8611-D0882C74B261}" dt="2018-04-23T17:21:18.226" v="2063" actId="1076"/>
          <ac:spMkLst>
            <pc:docMk/>
            <pc:sldMk cId="815642282" sldId="526"/>
            <ac:spMk id="3" creationId="{00000000-0000-0000-0000-000000000000}"/>
          </ac:spMkLst>
        </pc:spChg>
        <pc:spChg chg="add del">
          <ac:chgData name="Greg Thursam" userId="5e4858ac-6cff-493e-8965-24b68c9a0d4e" providerId="ADAL" clId="{002B2632-BE98-F545-8611-D0882C74B261}" dt="2018-04-23T17:10:09.161" v="1696" actId="478"/>
          <ac:spMkLst>
            <pc:docMk/>
            <pc:sldMk cId="815642282" sldId="526"/>
            <ac:spMk id="3" creationId="{99D39778-E14F-744A-8E3D-49B563C90C5C}"/>
          </ac:spMkLst>
        </pc:spChg>
        <pc:spChg chg="mod">
          <ac:chgData name="Greg Thursam" userId="5e4858ac-6cff-493e-8965-24b68c9a0d4e" providerId="ADAL" clId="{002B2632-BE98-F545-8611-D0882C74B261}" dt="2018-04-23T16:29:48.902" v="1157" actId="1037"/>
          <ac:spMkLst>
            <pc:docMk/>
            <pc:sldMk cId="815642282" sldId="526"/>
            <ac:spMk id="4" creationId="{6241B42F-447F-8947-B54D-474FE740D21A}"/>
          </ac:spMkLst>
        </pc:spChg>
        <pc:spChg chg="mod">
          <ac:chgData name="Greg Thursam" userId="5e4858ac-6cff-493e-8965-24b68c9a0d4e" providerId="ADAL" clId="{002B2632-BE98-F545-8611-D0882C74B261}" dt="2018-04-23T17:18:34.744" v="1964" actId="14100"/>
          <ac:spMkLst>
            <pc:docMk/>
            <pc:sldMk cId="815642282" sldId="526"/>
            <ac:spMk id="5" creationId="{00000000-0000-0000-0000-000000000000}"/>
          </ac:spMkLst>
        </pc:spChg>
        <pc:spChg chg="mod">
          <ac:chgData name="Greg Thursam" userId="5e4858ac-6cff-493e-8965-24b68c9a0d4e" providerId="ADAL" clId="{002B2632-BE98-F545-8611-D0882C74B261}" dt="2018-04-23T17:13:45.327" v="1784" actId="20577"/>
          <ac:spMkLst>
            <pc:docMk/>
            <pc:sldMk cId="815642282" sldId="526"/>
            <ac:spMk id="7" creationId="{9B1CE3F7-54B9-1C40-97B4-2FEA46963E52}"/>
          </ac:spMkLst>
        </pc:spChg>
        <pc:spChg chg="add del">
          <ac:chgData name="Greg Thursam" userId="5e4858ac-6cff-493e-8965-24b68c9a0d4e" providerId="ADAL" clId="{002B2632-BE98-F545-8611-D0882C74B261}" dt="2018-04-23T17:06:10.823" v="1436" actId="108"/>
          <ac:spMkLst>
            <pc:docMk/>
            <pc:sldMk cId="815642282" sldId="526"/>
            <ac:spMk id="8" creationId="{23681D9D-B770-5240-A891-BE416636D571}"/>
          </ac:spMkLst>
        </pc:spChg>
        <pc:spChg chg="add mod">
          <ac:chgData name="Greg Thursam" userId="5e4858ac-6cff-493e-8965-24b68c9a0d4e" providerId="ADAL" clId="{002B2632-BE98-F545-8611-D0882C74B261}" dt="2018-04-23T17:25:49.344" v="2066" actId="20577"/>
          <ac:spMkLst>
            <pc:docMk/>
            <pc:sldMk cId="815642282" sldId="526"/>
            <ac:spMk id="9" creationId="{0B438B2C-7D43-0F4A-8E8B-F7DD835BF3D3}"/>
          </ac:spMkLst>
        </pc:spChg>
        <pc:spChg chg="add del mod">
          <ac:chgData name="Greg Thursam" userId="5e4858ac-6cff-493e-8965-24b68c9a0d4e" providerId="ADAL" clId="{002B2632-BE98-F545-8611-D0882C74B261}" dt="2018-04-23T17:28:17.325" v="2079" actId="108"/>
          <ac:spMkLst>
            <pc:docMk/>
            <pc:sldMk cId="815642282" sldId="526"/>
            <ac:spMk id="13" creationId="{BBC9535E-A514-B946-AEB4-8F74DA568187}"/>
          </ac:spMkLst>
        </pc:spChg>
        <pc:spChg chg="mod">
          <ac:chgData name="Greg Thursam" userId="5e4858ac-6cff-493e-8965-24b68c9a0d4e" providerId="ADAL" clId="{002B2632-BE98-F545-8611-D0882C74B261}" dt="2018-04-23T17:06:26.539" v="1450" actId="20577"/>
          <ac:spMkLst>
            <pc:docMk/>
            <pc:sldMk cId="815642282" sldId="526"/>
            <ac:spMk id="44" creationId="{2D66877F-7F3D-3B41-9535-E773CAC39CE3}"/>
          </ac:spMkLst>
        </pc:spChg>
        <pc:spChg chg="mod">
          <ac:chgData name="Greg Thursam" userId="5e4858ac-6cff-493e-8965-24b68c9a0d4e" providerId="ADAL" clId="{002B2632-BE98-F545-8611-D0882C74B261}" dt="2018-04-23T17:05:07.031" v="1415" actId="207"/>
          <ac:spMkLst>
            <pc:docMk/>
            <pc:sldMk cId="815642282" sldId="526"/>
            <ac:spMk id="49" creationId="{322A7261-379B-7749-86D7-AE90C3D1CF6E}"/>
          </ac:spMkLst>
        </pc:spChg>
        <pc:spChg chg="mod">
          <ac:chgData name="Greg Thursam" userId="5e4858ac-6cff-493e-8965-24b68c9a0d4e" providerId="ADAL" clId="{002B2632-BE98-F545-8611-D0882C74B261}" dt="2018-04-23T17:05:02.906" v="1414" actId="207"/>
          <ac:spMkLst>
            <pc:docMk/>
            <pc:sldMk cId="815642282" sldId="526"/>
            <ac:spMk id="50" creationId="{806A0FE2-0A09-3040-9CED-9B5BBCDB20F8}"/>
          </ac:spMkLst>
        </pc:spChg>
        <pc:spChg chg="mod">
          <ac:chgData name="Greg Thursam" userId="5e4858ac-6cff-493e-8965-24b68c9a0d4e" providerId="ADAL" clId="{002B2632-BE98-F545-8611-D0882C74B261}" dt="2018-04-23T17:19:53.006" v="2034" actId="1036"/>
          <ac:spMkLst>
            <pc:docMk/>
            <pc:sldMk cId="815642282" sldId="526"/>
            <ac:spMk id="55" creationId="{0BAEA730-A6B7-9E4F-BE97-38B1D59083FD}"/>
          </ac:spMkLst>
        </pc:spChg>
        <pc:spChg chg="mod">
          <ac:chgData name="Greg Thursam" userId="5e4858ac-6cff-493e-8965-24b68c9a0d4e" providerId="ADAL" clId="{002B2632-BE98-F545-8611-D0882C74B261}" dt="2018-04-23T17:21:04.844" v="2061" actId="14100"/>
          <ac:spMkLst>
            <pc:docMk/>
            <pc:sldMk cId="815642282" sldId="526"/>
            <ac:spMk id="56" creationId="{16B42C08-99C5-6349-BF55-31321EED7113}"/>
          </ac:spMkLst>
        </pc:spChg>
        <pc:spChg chg="mod">
          <ac:chgData name="Greg Thursam" userId="5e4858ac-6cff-493e-8965-24b68c9a0d4e" providerId="ADAL" clId="{002B2632-BE98-F545-8611-D0882C74B261}" dt="2018-04-23T17:19:26.268" v="1989" actId="20577"/>
          <ac:spMkLst>
            <pc:docMk/>
            <pc:sldMk cId="815642282" sldId="526"/>
            <ac:spMk id="57" creationId="{E60C1186-A9E4-5742-A86D-797AA1624CE5}"/>
          </ac:spMkLst>
        </pc:spChg>
        <pc:spChg chg="mod topLvl">
          <ac:chgData name="Greg Thursam" userId="5e4858ac-6cff-493e-8965-24b68c9a0d4e" providerId="ADAL" clId="{002B2632-BE98-F545-8611-D0882C74B261}" dt="2018-04-23T17:19:58.886" v="2035" actId="14100"/>
          <ac:spMkLst>
            <pc:docMk/>
            <pc:sldMk cId="815642282" sldId="526"/>
            <ac:spMk id="58" creationId="{3A6AF813-9404-604E-A310-ABA95E1B4138}"/>
          </ac:spMkLst>
        </pc:spChg>
        <pc:spChg chg="mod">
          <ac:chgData name="Greg Thursam" userId="5e4858ac-6cff-493e-8965-24b68c9a0d4e" providerId="ADAL" clId="{002B2632-BE98-F545-8611-D0882C74B261}" dt="2018-04-23T17:21:12.289" v="2062" actId="1076"/>
          <ac:spMkLst>
            <pc:docMk/>
            <pc:sldMk cId="815642282" sldId="526"/>
            <ac:spMk id="59" creationId="{0BCF7AEF-9559-874C-80DC-087EC48B4403}"/>
          </ac:spMkLst>
        </pc:spChg>
        <pc:spChg chg="mod topLvl">
          <ac:chgData name="Greg Thursam" userId="5e4858ac-6cff-493e-8965-24b68c9a0d4e" providerId="ADAL" clId="{002B2632-BE98-F545-8611-D0882C74B261}" dt="2018-04-23T17:20:44.668" v="2046" actId="20577"/>
          <ac:spMkLst>
            <pc:docMk/>
            <pc:sldMk cId="815642282" sldId="526"/>
            <ac:spMk id="60" creationId="{F1DE91BC-3143-B44E-B312-31A74E9EB96B}"/>
          </ac:spMkLst>
        </pc:spChg>
        <pc:spChg chg="mod">
          <ac:chgData name="Greg Thursam" userId="5e4858ac-6cff-493e-8965-24b68c9a0d4e" providerId="ADAL" clId="{002B2632-BE98-F545-8611-D0882C74B261}" dt="2018-04-23T17:17:36.411" v="1950" actId="1076"/>
          <ac:spMkLst>
            <pc:docMk/>
            <pc:sldMk cId="815642282" sldId="526"/>
            <ac:spMk id="63" creationId="{7ABE1F2A-D339-3C44-BBF2-A3E7CD1AB1ED}"/>
          </ac:spMkLst>
        </pc:spChg>
        <pc:spChg chg="mod">
          <ac:chgData name="Greg Thursam" userId="5e4858ac-6cff-493e-8965-24b68c9a0d4e" providerId="ADAL" clId="{002B2632-BE98-F545-8611-D0882C74B261}" dt="2018-04-23T17:13:54.669" v="1788" actId="207"/>
          <ac:spMkLst>
            <pc:docMk/>
            <pc:sldMk cId="815642282" sldId="526"/>
            <ac:spMk id="65" creationId="{4CC8BB20-4D50-4941-BC7B-09A046397C1A}"/>
          </ac:spMkLst>
        </pc:spChg>
        <pc:spChg chg="mod">
          <ac:chgData name="Greg Thursam" userId="5e4858ac-6cff-493e-8965-24b68c9a0d4e" providerId="ADAL" clId="{002B2632-BE98-F545-8611-D0882C74B261}" dt="2018-04-23T17:13:58.550" v="1790" actId="207"/>
          <ac:spMkLst>
            <pc:docMk/>
            <pc:sldMk cId="815642282" sldId="526"/>
            <ac:spMk id="66" creationId="{48B89970-4D07-0E47-B981-4E036834D837}"/>
          </ac:spMkLst>
        </pc:spChg>
        <pc:spChg chg="del">
          <ac:chgData name="Greg Thursam" userId="5e4858ac-6cff-493e-8965-24b68c9a0d4e" providerId="ADAL" clId="{002B2632-BE98-F545-8611-D0882C74B261}" dt="2018-04-23T17:11:22.853" v="1697" actId="478"/>
          <ac:spMkLst>
            <pc:docMk/>
            <pc:sldMk cId="815642282" sldId="526"/>
            <ac:spMk id="67" creationId="{8F28AD95-3502-9846-BF04-C5FD28A4AE13}"/>
          </ac:spMkLst>
        </pc:spChg>
        <pc:spChg chg="mod">
          <ac:chgData name="Greg Thursam" userId="5e4858ac-6cff-493e-8965-24b68c9a0d4e" providerId="ADAL" clId="{002B2632-BE98-F545-8611-D0882C74B261}" dt="2018-04-23T16:32:58.520" v="1236" actId="208"/>
          <ac:spMkLst>
            <pc:docMk/>
            <pc:sldMk cId="815642282" sldId="526"/>
            <ac:spMk id="68" creationId="{15152BE8-10D4-BC4F-9A61-284DDD64ED54}"/>
          </ac:spMkLst>
        </pc:spChg>
        <pc:spChg chg="mod">
          <ac:chgData name="Greg Thursam" userId="5e4858ac-6cff-493e-8965-24b68c9a0d4e" providerId="ADAL" clId="{002B2632-BE98-F545-8611-D0882C74B261}" dt="2018-04-23T16:32:51.994" v="1234" actId="208"/>
          <ac:spMkLst>
            <pc:docMk/>
            <pc:sldMk cId="815642282" sldId="526"/>
            <ac:spMk id="69" creationId="{A3E35C63-A247-EE4E-A596-F5C20D47833A}"/>
          </ac:spMkLst>
        </pc:spChg>
        <pc:spChg chg="mod">
          <ac:chgData name="Greg Thursam" userId="5e4858ac-6cff-493e-8965-24b68c9a0d4e" providerId="ADAL" clId="{002B2632-BE98-F545-8611-D0882C74B261}" dt="2018-04-23T17:05:30.812" v="1420" actId="208"/>
          <ac:spMkLst>
            <pc:docMk/>
            <pc:sldMk cId="815642282" sldId="526"/>
            <ac:spMk id="71" creationId="{FC04CE23-4DFB-AD44-AE98-8257330D501C}"/>
          </ac:spMkLst>
        </pc:spChg>
        <pc:spChg chg="mod">
          <ac:chgData name="Greg Thursam" userId="5e4858ac-6cff-493e-8965-24b68c9a0d4e" providerId="ADAL" clId="{002B2632-BE98-F545-8611-D0882C74B261}" dt="2018-04-23T17:05:30.812" v="1420" actId="208"/>
          <ac:spMkLst>
            <pc:docMk/>
            <pc:sldMk cId="815642282" sldId="526"/>
            <ac:spMk id="72" creationId="{4A143FF1-4AA4-5C48-BF04-B86C8E5E62DE}"/>
          </ac:spMkLst>
        </pc:spChg>
        <pc:spChg chg="add del mod">
          <ac:chgData name="Greg Thursam" userId="5e4858ac-6cff-493e-8965-24b68c9a0d4e" providerId="ADAL" clId="{002B2632-BE98-F545-8611-D0882C74B261}" dt="2018-04-23T17:09:28.175" v="1685" actId="478"/>
          <ac:spMkLst>
            <pc:docMk/>
            <pc:sldMk cId="815642282" sldId="526"/>
            <ac:spMk id="73" creationId="{DAFBAE82-766D-AC4D-B9C8-5EC43463335B}"/>
          </ac:spMkLst>
        </pc:spChg>
        <pc:spChg chg="add del mod">
          <ac:chgData name="Greg Thursam" userId="5e4858ac-6cff-493e-8965-24b68c9a0d4e" providerId="ADAL" clId="{002B2632-BE98-F545-8611-D0882C74B261}" dt="2018-04-23T17:09:30.933" v="1687" actId="478"/>
          <ac:spMkLst>
            <pc:docMk/>
            <pc:sldMk cId="815642282" sldId="526"/>
            <ac:spMk id="74" creationId="{92CEC5E1-294D-1F46-B95C-FEDCD12231A1}"/>
          </ac:spMkLst>
        </pc:spChg>
        <pc:spChg chg="add del mod">
          <ac:chgData name="Greg Thursam" userId="5e4858ac-6cff-493e-8965-24b68c9a0d4e" providerId="ADAL" clId="{002B2632-BE98-F545-8611-D0882C74B261}" dt="2018-04-23T17:09:26.905" v="1684" actId="478"/>
          <ac:spMkLst>
            <pc:docMk/>
            <pc:sldMk cId="815642282" sldId="526"/>
            <ac:spMk id="75" creationId="{14448E30-D036-2343-8233-D67E04629583}"/>
          </ac:spMkLst>
        </pc:spChg>
        <pc:spChg chg="add del mod">
          <ac:chgData name="Greg Thursam" userId="5e4858ac-6cff-493e-8965-24b68c9a0d4e" providerId="ADAL" clId="{002B2632-BE98-F545-8611-D0882C74B261}" dt="2018-04-23T17:09:33.437" v="1689" actId="478"/>
          <ac:spMkLst>
            <pc:docMk/>
            <pc:sldMk cId="815642282" sldId="526"/>
            <ac:spMk id="77" creationId="{E0EAE387-953B-544E-9565-A2A491CE5AE2}"/>
          </ac:spMkLst>
        </pc:spChg>
        <pc:spChg chg="add del mod">
          <ac:chgData name="Greg Thursam" userId="5e4858ac-6cff-493e-8965-24b68c9a0d4e" providerId="ADAL" clId="{002B2632-BE98-F545-8611-D0882C74B261}" dt="2018-04-23T17:11:29.518" v="1701" actId="478"/>
          <ac:spMkLst>
            <pc:docMk/>
            <pc:sldMk cId="815642282" sldId="526"/>
            <ac:spMk id="78" creationId="{179C559E-CED5-7F46-9CF5-A9D373D95177}"/>
          </ac:spMkLst>
        </pc:spChg>
        <pc:spChg chg="add del">
          <ac:chgData name="Greg Thursam" userId="5e4858ac-6cff-493e-8965-24b68c9a0d4e" providerId="ADAL" clId="{002B2632-BE98-F545-8611-D0882C74B261}" dt="2018-04-23T17:08:45.106" v="1673" actId="108"/>
          <ac:spMkLst>
            <pc:docMk/>
            <pc:sldMk cId="815642282" sldId="526"/>
            <ac:spMk id="80" creationId="{7FC1F380-510E-784C-A093-7BA2F4B4056B}"/>
          </ac:spMkLst>
        </pc:spChg>
        <pc:spChg chg="mod">
          <ac:chgData name="Greg Thursam" userId="5e4858ac-6cff-493e-8965-24b68c9a0d4e" providerId="ADAL" clId="{002B2632-BE98-F545-8611-D0882C74B261}" dt="2018-04-23T17:20:26.257" v="2042" actId="1076"/>
          <ac:spMkLst>
            <pc:docMk/>
            <pc:sldMk cId="815642282" sldId="526"/>
            <ac:spMk id="81" creationId="{00000000-0000-0000-0000-000000000000}"/>
          </ac:spMkLst>
        </pc:spChg>
        <pc:spChg chg="mod">
          <ac:chgData name="Greg Thursam" userId="5e4858ac-6cff-493e-8965-24b68c9a0d4e" providerId="ADAL" clId="{002B2632-BE98-F545-8611-D0882C74B261}" dt="2018-04-23T17:28:09.094" v="2072" actId="20577"/>
          <ac:spMkLst>
            <pc:docMk/>
            <pc:sldMk cId="815642282" sldId="526"/>
            <ac:spMk id="82" creationId="{00000000-0000-0000-0000-000000000000}"/>
          </ac:spMkLst>
        </pc:spChg>
        <pc:spChg chg="mod">
          <ac:chgData name="Greg Thursam" userId="5e4858ac-6cff-493e-8965-24b68c9a0d4e" providerId="ADAL" clId="{002B2632-BE98-F545-8611-D0882C74B261}" dt="2018-04-23T17:20:05.981" v="2036" actId="14100"/>
          <ac:spMkLst>
            <pc:docMk/>
            <pc:sldMk cId="815642282" sldId="526"/>
            <ac:spMk id="84" creationId="{00000000-0000-0000-0000-000000000000}"/>
          </ac:spMkLst>
        </pc:spChg>
        <pc:spChg chg="mod">
          <ac:chgData name="Greg Thursam" userId="5e4858ac-6cff-493e-8965-24b68c9a0d4e" providerId="ADAL" clId="{002B2632-BE98-F545-8611-D0882C74B261}" dt="2018-04-23T17:28:16.178" v="2077" actId="1076"/>
          <ac:spMkLst>
            <pc:docMk/>
            <pc:sldMk cId="815642282" sldId="526"/>
            <ac:spMk id="85" creationId="{00000000-0000-0000-0000-000000000000}"/>
          </ac:spMkLst>
        </pc:spChg>
        <pc:spChg chg="mod">
          <ac:chgData name="Greg Thursam" userId="5e4858ac-6cff-493e-8965-24b68c9a0d4e" providerId="ADAL" clId="{002B2632-BE98-F545-8611-D0882C74B261}" dt="2018-04-23T17:20:33.542" v="2043" actId="1076"/>
          <ac:spMkLst>
            <pc:docMk/>
            <pc:sldMk cId="815642282" sldId="526"/>
            <ac:spMk id="86" creationId="{00000000-0000-0000-0000-000000000000}"/>
          </ac:spMkLst>
        </pc:spChg>
        <pc:spChg chg="add del">
          <ac:chgData name="Greg Thursam" userId="5e4858ac-6cff-493e-8965-24b68c9a0d4e" providerId="ADAL" clId="{002B2632-BE98-F545-8611-D0882C74B261}" dt="2018-04-23T17:11:24.147" v="1698" actId="478"/>
          <ac:spMkLst>
            <pc:docMk/>
            <pc:sldMk cId="815642282" sldId="526"/>
            <ac:spMk id="126" creationId="{F17A1756-9430-994A-B089-D60E1B232974}"/>
          </ac:spMkLst>
        </pc:spChg>
        <pc:spChg chg="del">
          <ac:chgData name="Greg Thursam" userId="5e4858ac-6cff-493e-8965-24b68c9a0d4e" providerId="ADAL" clId="{002B2632-BE98-F545-8611-D0882C74B261}" dt="2018-04-23T17:11:26.020" v="1699" actId="478"/>
          <ac:spMkLst>
            <pc:docMk/>
            <pc:sldMk cId="815642282" sldId="526"/>
            <ac:spMk id="127" creationId="{B09ADAED-0446-EF4C-8562-8ED65B908027}"/>
          </ac:spMkLst>
        </pc:spChg>
        <pc:spChg chg="del">
          <ac:chgData name="Greg Thursam" userId="5e4858ac-6cff-493e-8965-24b68c9a0d4e" providerId="ADAL" clId="{002B2632-BE98-F545-8611-D0882C74B261}" dt="2018-04-23T17:11:27.762" v="1700" actId="478"/>
          <ac:spMkLst>
            <pc:docMk/>
            <pc:sldMk cId="815642282" sldId="526"/>
            <ac:spMk id="129" creationId="{93FF8DD1-134B-5745-9F69-7242BE7689BF}"/>
          </ac:spMkLst>
        </pc:spChg>
        <pc:spChg chg="del">
          <ac:chgData name="Greg Thursam" userId="5e4858ac-6cff-493e-8965-24b68c9a0d4e" providerId="ADAL" clId="{002B2632-BE98-F545-8611-D0882C74B261}" dt="2018-04-23T17:17:55.170" v="1953" actId="478"/>
          <ac:spMkLst>
            <pc:docMk/>
            <pc:sldMk cId="815642282" sldId="526"/>
            <ac:spMk id="130" creationId="{A74F4742-0136-BF4A-BE3E-BEA441C6A000}"/>
          </ac:spMkLst>
        </pc:spChg>
        <pc:spChg chg="mod topLvl">
          <ac:chgData name="Greg Thursam" userId="5e4858ac-6cff-493e-8965-24b68c9a0d4e" providerId="ADAL" clId="{002B2632-BE98-F545-8611-D0882C74B261}" dt="2018-04-23T17:17:49.832" v="1952" actId="1076"/>
          <ac:spMkLst>
            <pc:docMk/>
            <pc:sldMk cId="815642282" sldId="526"/>
            <ac:spMk id="133" creationId="{FE98E06B-948E-034C-9C52-183FE7DD41C0}"/>
          </ac:spMkLst>
        </pc:spChg>
        <pc:spChg chg="add del mod">
          <ac:chgData name="Greg Thursam" userId="5e4858ac-6cff-493e-8965-24b68c9a0d4e" providerId="ADAL" clId="{002B2632-BE98-F545-8611-D0882C74B261}" dt="2018-04-23T17:19:53.006" v="2034" actId="1036"/>
          <ac:spMkLst>
            <pc:docMk/>
            <pc:sldMk cId="815642282" sldId="526"/>
            <ac:spMk id="134" creationId="{7B49E720-5E2C-964F-81ED-1AC68EBA8E75}"/>
          </ac:spMkLst>
        </pc:spChg>
        <pc:grpChg chg="add del mod topLvl">
          <ac:chgData name="Greg Thursam" userId="5e4858ac-6cff-493e-8965-24b68c9a0d4e" providerId="ADAL" clId="{002B2632-BE98-F545-8611-D0882C74B261}" dt="2018-04-23T17:17:42.893" v="1951" actId="165"/>
          <ac:grpSpMkLst>
            <pc:docMk/>
            <pc:sldMk cId="815642282" sldId="526"/>
            <ac:grpSpMk id="5" creationId="{849AF011-30B5-B643-A4DB-C6D881B5E318}"/>
          </ac:grpSpMkLst>
        </pc:grpChg>
        <pc:grpChg chg="mod">
          <ac:chgData name="Greg Thursam" userId="5e4858ac-6cff-493e-8965-24b68c9a0d4e" providerId="ADAL" clId="{002B2632-BE98-F545-8611-D0882C74B261}" dt="2018-04-23T17:28:11.304" v="2074" actId="108"/>
          <ac:grpSpMkLst>
            <pc:docMk/>
            <pc:sldMk cId="815642282" sldId="526"/>
            <ac:grpSpMk id="6" creationId="{51DA3920-670E-6241-A126-A0B031DE826F}"/>
          </ac:grpSpMkLst>
        </pc:grpChg>
        <pc:grpChg chg="add del mod">
          <ac:chgData name="Greg Thursam" userId="5e4858ac-6cff-493e-8965-24b68c9a0d4e" providerId="ADAL" clId="{002B2632-BE98-F545-8611-D0882C74B261}" dt="2018-04-23T17:07:44.782" v="1575" actId="165"/>
          <ac:grpSpMkLst>
            <pc:docMk/>
            <pc:sldMk cId="815642282" sldId="526"/>
            <ac:grpSpMk id="7" creationId="{B62BD86E-87BC-0C48-8AAA-3BDFBE0D6700}"/>
          </ac:grpSpMkLst>
        </pc:grpChg>
        <pc:grpChg chg="add mod">
          <ac:chgData name="Greg Thursam" userId="5e4858ac-6cff-493e-8965-24b68c9a0d4e" providerId="ADAL" clId="{002B2632-BE98-F545-8611-D0882C74B261}" dt="2018-04-23T17:19:53.006" v="2034" actId="1036"/>
          <ac:grpSpMkLst>
            <pc:docMk/>
            <pc:sldMk cId="815642282" sldId="526"/>
            <ac:grpSpMk id="8" creationId="{51DA3920-670E-6241-A126-A0B031DE826F}"/>
          </ac:grpSpMkLst>
        </pc:grpChg>
        <pc:grpChg chg="add del mod">
          <ac:chgData name="Greg Thursam" userId="5e4858ac-6cff-493e-8965-24b68c9a0d4e" providerId="ADAL" clId="{002B2632-BE98-F545-8611-D0882C74B261}" dt="2018-04-23T17:07:36.156" v="1572" actId="478"/>
          <ac:grpSpMkLst>
            <pc:docMk/>
            <pc:sldMk cId="815642282" sldId="526"/>
            <ac:grpSpMk id="42" creationId="{6AA08F99-BDCB-CB49-A241-53500E170106}"/>
          </ac:grpSpMkLst>
        </pc:grpChg>
        <pc:grpChg chg="mod">
          <ac:chgData name="Greg Thursam" userId="5e4858ac-6cff-493e-8965-24b68c9a0d4e" providerId="ADAL" clId="{002B2632-BE98-F545-8611-D0882C74B261}" dt="2018-04-23T16:31:53.634" v="1211" actId="108"/>
          <ac:grpSpMkLst>
            <pc:docMk/>
            <pc:sldMk cId="815642282" sldId="526"/>
            <ac:grpSpMk id="43" creationId="{9A2BD59D-F20A-0A47-A715-0B7D08079FCF}"/>
          </ac:grpSpMkLst>
        </pc:grpChg>
        <pc:grpChg chg="mod">
          <ac:chgData name="Greg Thursam" userId="5e4858ac-6cff-493e-8965-24b68c9a0d4e" providerId="ADAL" clId="{002B2632-BE98-F545-8611-D0882C74B261}" dt="2018-04-23T16:29:48.902" v="1157" actId="1037"/>
          <ac:grpSpMkLst>
            <pc:docMk/>
            <pc:sldMk cId="815642282" sldId="526"/>
            <ac:grpSpMk id="45" creationId="{7A9B44FA-21A5-4D44-9D8A-D0C5EA5F21B1}"/>
          </ac:grpSpMkLst>
        </pc:grpChg>
        <pc:grpChg chg="mod">
          <ac:chgData name="Greg Thursam" userId="5e4858ac-6cff-493e-8965-24b68c9a0d4e" providerId="ADAL" clId="{002B2632-BE98-F545-8611-D0882C74B261}" dt="2018-04-23T17:19:53.006" v="2034" actId="1036"/>
          <ac:grpSpMkLst>
            <pc:docMk/>
            <pc:sldMk cId="815642282" sldId="526"/>
            <ac:grpSpMk id="48" creationId="{A2261526-8C28-D74C-9D03-D0CAD6F79D4A}"/>
          </ac:grpSpMkLst>
        </pc:grpChg>
        <pc:grpChg chg="mod">
          <ac:chgData name="Greg Thursam" userId="5e4858ac-6cff-493e-8965-24b68c9a0d4e" providerId="ADAL" clId="{002B2632-BE98-F545-8611-D0882C74B261}" dt="2018-04-23T16:31:53.634" v="1211" actId="108"/>
          <ac:grpSpMkLst>
            <pc:docMk/>
            <pc:sldMk cId="815642282" sldId="526"/>
            <ac:grpSpMk id="52" creationId="{E198AA9B-B880-3048-842D-9A2570C0E0A7}"/>
          </ac:grpSpMkLst>
        </pc:grpChg>
        <pc:grpChg chg="mod topLvl">
          <ac:chgData name="Greg Thursam" userId="5e4858ac-6cff-493e-8965-24b68c9a0d4e" providerId="ADAL" clId="{002B2632-BE98-F545-8611-D0882C74B261}" dt="2018-04-23T17:17:49.832" v="1952" actId="1076"/>
          <ac:grpSpMkLst>
            <pc:docMk/>
            <pc:sldMk cId="815642282" sldId="526"/>
            <ac:grpSpMk id="61" creationId="{DE1A64FB-7028-0342-87C8-CA71B900FF7A}"/>
          </ac:grpSpMkLst>
        </pc:grpChg>
        <pc:grpChg chg="mod">
          <ac:chgData name="Greg Thursam" userId="5e4858ac-6cff-493e-8965-24b68c9a0d4e" providerId="ADAL" clId="{002B2632-BE98-F545-8611-D0882C74B261}" dt="2018-04-23T16:30:29.571" v="1199" actId="164"/>
          <ac:grpSpMkLst>
            <pc:docMk/>
            <pc:sldMk cId="815642282" sldId="526"/>
            <ac:grpSpMk id="64" creationId="{A3BACEDD-604F-4B41-B6EA-6F44623463AA}"/>
          </ac:grpSpMkLst>
        </pc:grpChg>
        <pc:grpChg chg="add del mod">
          <ac:chgData name="Greg Thursam" userId="5e4858ac-6cff-493e-8965-24b68c9a0d4e" providerId="ADAL" clId="{002B2632-BE98-F545-8611-D0882C74B261}" dt="2018-04-23T17:09:29.437" v="1686" actId="478"/>
          <ac:grpSpMkLst>
            <pc:docMk/>
            <pc:sldMk cId="815642282" sldId="526"/>
            <ac:grpSpMk id="70" creationId="{15B9D528-0F55-7F4B-ADE8-71990BC10045}"/>
          </ac:grpSpMkLst>
        </pc:grpChg>
        <pc:cxnChg chg="add del mod">
          <ac:chgData name="Greg Thursam" userId="5e4858ac-6cff-493e-8965-24b68c9a0d4e" providerId="ADAL" clId="{002B2632-BE98-F545-8611-D0882C74B261}" dt="2018-04-23T17:12:50.235" v="1747" actId="14100"/>
          <ac:cxnSpMkLst>
            <pc:docMk/>
            <pc:sldMk cId="815642282" sldId="526"/>
            <ac:cxnSpMk id="54" creationId="{1B97578F-2DB2-1941-9DCD-92BDD2A9C3C8}"/>
          </ac:cxnSpMkLst>
        </pc:cxnChg>
        <pc:cxnChg chg="mod">
          <ac:chgData name="Greg Thursam" userId="5e4858ac-6cff-493e-8965-24b68c9a0d4e" providerId="ADAL" clId="{002B2632-BE98-F545-8611-D0882C74B261}" dt="2018-04-23T17:12:47.169" v="1746" actId="14100"/>
          <ac:cxnSpMkLst>
            <pc:docMk/>
            <pc:sldMk cId="815642282" sldId="526"/>
            <ac:cxnSpMk id="76" creationId="{00000000-0000-0000-0000-000000000000}"/>
          </ac:cxnSpMkLst>
        </pc:cxnChg>
      </pc:sldChg>
      <pc:sldChg chg="add del">
        <pc:chgData name="Greg Thursam" userId="5e4858ac-6cff-493e-8965-24b68c9a0d4e" providerId="ADAL" clId="{002B2632-BE98-F545-8611-D0882C74B261}" dt="2018-04-23T17:37:28.873" v="2091"/>
        <pc:sldMkLst>
          <pc:docMk/>
          <pc:sldMk cId="479188409" sldId="796"/>
        </pc:sldMkLst>
      </pc:sldChg>
      <pc:sldChg chg="addSp modSp add modTransition modAnim">
        <pc:chgData name="Greg Thursam" userId="5e4858ac-6cff-493e-8965-24b68c9a0d4e" providerId="ADAL" clId="{002B2632-BE98-F545-8611-D0882C74B261}" dt="2018-04-23T17:46:48.468" v="2139" actId="1076"/>
        <pc:sldMkLst>
          <pc:docMk/>
          <pc:sldMk cId="2919574682" sldId="796"/>
        </pc:sldMkLst>
        <pc:spChg chg="mod">
          <ac:chgData name="Greg Thursam" userId="5e4858ac-6cff-493e-8965-24b68c9a0d4e" providerId="ADAL" clId="{002B2632-BE98-F545-8611-D0882C74B261}" dt="2018-04-23T17:37:42.055" v="2094" actId="20577"/>
          <ac:spMkLst>
            <pc:docMk/>
            <pc:sldMk cId="2919574682" sldId="796"/>
            <ac:spMk id="2" creationId="{00000000-0000-0000-0000-000000000000}"/>
          </ac:spMkLst>
        </pc:spChg>
        <pc:spChg chg="mod">
          <ac:chgData name="Greg Thursam" userId="5e4858ac-6cff-493e-8965-24b68c9a0d4e" providerId="ADAL" clId="{002B2632-BE98-F545-8611-D0882C74B261}" dt="2018-04-23T17:37:58.418" v="2097" actId="14100"/>
          <ac:spMkLst>
            <pc:docMk/>
            <pc:sldMk cId="2919574682" sldId="796"/>
            <ac:spMk id="9" creationId="{00000000-0000-0000-0000-000000000000}"/>
          </ac:spMkLst>
        </pc:spChg>
        <pc:spChg chg="mod">
          <ac:chgData name="Greg Thursam" userId="5e4858ac-6cff-493e-8965-24b68c9a0d4e" providerId="ADAL" clId="{002B2632-BE98-F545-8611-D0882C74B261}" dt="2018-04-23T17:43:16.193" v="2131" actId="113"/>
          <ac:spMkLst>
            <pc:docMk/>
            <pc:sldMk cId="2919574682" sldId="796"/>
            <ac:spMk id="13" creationId="{00000000-0000-0000-0000-000000000000}"/>
          </ac:spMkLst>
        </pc:spChg>
        <pc:spChg chg="add mod">
          <ac:chgData name="Greg Thursam" userId="5e4858ac-6cff-493e-8965-24b68c9a0d4e" providerId="ADAL" clId="{002B2632-BE98-F545-8611-D0882C74B261}" dt="2018-04-23T17:46:42.645" v="2138" actId="1076"/>
          <ac:spMkLst>
            <pc:docMk/>
            <pc:sldMk cId="2919574682" sldId="796"/>
            <ac:spMk id="17" creationId="{3B13945A-EF43-124E-AB16-20D1A42AD98E}"/>
          </ac:spMkLst>
        </pc:spChg>
        <pc:spChg chg="mod">
          <ac:chgData name="Greg Thursam" userId="5e4858ac-6cff-493e-8965-24b68c9a0d4e" providerId="ADAL" clId="{002B2632-BE98-F545-8611-D0882C74B261}" dt="2018-04-23T17:42:19.316" v="2127" actId="20577"/>
          <ac:spMkLst>
            <pc:docMk/>
            <pc:sldMk cId="2919574682" sldId="796"/>
            <ac:spMk id="19" creationId="{00000000-0000-0000-0000-000000000000}"/>
          </ac:spMkLst>
        </pc:spChg>
        <pc:spChg chg="add mod">
          <ac:chgData name="Greg Thursam" userId="5e4858ac-6cff-493e-8965-24b68c9a0d4e" providerId="ADAL" clId="{002B2632-BE98-F545-8611-D0882C74B261}" dt="2018-04-23T17:46:48.468" v="2139" actId="1076"/>
          <ac:spMkLst>
            <pc:docMk/>
            <pc:sldMk cId="2919574682" sldId="796"/>
            <ac:spMk id="22" creationId="{3F620D28-D689-1142-ADC4-7C02CA0FC62C}"/>
          </ac:spMkLst>
        </pc:spChg>
        <pc:picChg chg="mod">
          <ac:chgData name="Greg Thursam" userId="5e4858ac-6cff-493e-8965-24b68c9a0d4e" providerId="ADAL" clId="{002B2632-BE98-F545-8611-D0882C74B261}" dt="2018-04-23T17:38:24.158" v="2105" actId="1076"/>
          <ac:picMkLst>
            <pc:docMk/>
            <pc:sldMk cId="2919574682" sldId="796"/>
            <ac:picMk id="5" creationId="{00000000-0000-0000-0000-000000000000}"/>
          </ac:picMkLst>
        </pc:picChg>
        <pc:picChg chg="add mod">
          <ac:chgData name="Greg Thursam" userId="5e4858ac-6cff-493e-8965-24b68c9a0d4e" providerId="ADAL" clId="{002B2632-BE98-F545-8611-D0882C74B261}" dt="2018-04-23T17:38:53.406" v="2111" actId="1076"/>
          <ac:picMkLst>
            <pc:docMk/>
            <pc:sldMk cId="2919574682" sldId="796"/>
            <ac:picMk id="16" creationId="{EFE69E16-F67A-8A48-A4DF-5887B4FAE85E}"/>
          </ac:picMkLst>
        </pc:picChg>
        <pc:picChg chg="add mod">
          <ac:chgData name="Greg Thursam" userId="5e4858ac-6cff-493e-8965-24b68c9a0d4e" providerId="ADAL" clId="{002B2632-BE98-F545-8611-D0882C74B261}" dt="2018-04-23T17:40:35.445" v="2118" actId="1076"/>
          <ac:picMkLst>
            <pc:docMk/>
            <pc:sldMk cId="2919574682" sldId="796"/>
            <ac:picMk id="20" creationId="{FC1C0C6D-00F1-5241-81B4-B8AF0F72BB87}"/>
          </ac:picMkLst>
        </pc:picChg>
        <pc:picChg chg="mod">
          <ac:chgData name="Greg Thursam" userId="5e4858ac-6cff-493e-8965-24b68c9a0d4e" providerId="ADAL" clId="{002B2632-BE98-F545-8611-D0882C74B261}" dt="2018-04-23T17:38:19.965" v="2103" actId="1076"/>
          <ac:picMkLst>
            <pc:docMk/>
            <pc:sldMk cId="2919574682" sldId="796"/>
            <ac:picMk id="25" creationId="{00000000-0000-0000-0000-000000000000}"/>
          </ac:picMkLst>
        </pc:picChg>
        <pc:picChg chg="mod">
          <ac:chgData name="Greg Thursam" userId="5e4858ac-6cff-493e-8965-24b68c9a0d4e" providerId="ADAL" clId="{002B2632-BE98-F545-8611-D0882C74B261}" dt="2018-04-23T17:38:26.172" v="2106" actId="1076"/>
          <ac:picMkLst>
            <pc:docMk/>
            <pc:sldMk cId="2919574682" sldId="796"/>
            <ac:picMk id="27" creationId="{00000000-0000-0000-0000-000000000000}"/>
          </ac:picMkLst>
        </pc:picChg>
        <pc:picChg chg="mod">
          <ac:chgData name="Greg Thursam" userId="5e4858ac-6cff-493e-8965-24b68c9a0d4e" providerId="ADAL" clId="{002B2632-BE98-F545-8611-D0882C74B261}" dt="2018-04-23T17:38:32.902" v="2109" actId="1076"/>
          <ac:picMkLst>
            <pc:docMk/>
            <pc:sldMk cId="2919574682" sldId="796"/>
            <ac:picMk id="32" creationId="{00000000-0000-0000-0000-000000000000}"/>
          </ac:picMkLst>
        </pc:picChg>
        <pc:picChg chg="mod">
          <ac:chgData name="Greg Thursam" userId="5e4858ac-6cff-493e-8965-24b68c9a0d4e" providerId="ADAL" clId="{002B2632-BE98-F545-8611-D0882C74B261}" dt="2018-04-23T17:38:31.021" v="2108" actId="1076"/>
          <ac:picMkLst>
            <pc:docMk/>
            <pc:sldMk cId="2919574682" sldId="796"/>
            <ac:picMk id="33" creationId="{00000000-0000-0000-0000-000000000000}"/>
          </ac:picMkLst>
        </pc:picChg>
      </pc:sldChg>
      <pc:sldChg chg="addSp delSp modSp add del modAnim">
        <pc:chgData name="Greg Thursam" userId="5e4858ac-6cff-493e-8965-24b68c9a0d4e" providerId="ADAL" clId="{002B2632-BE98-F545-8611-D0882C74B261}" dt="2018-04-23T14:51:51.730" v="947" actId="2696"/>
        <pc:sldMkLst>
          <pc:docMk/>
          <pc:sldMk cId="3407054146" sldId="995"/>
        </pc:sldMkLst>
        <pc:spChg chg="mod topLvl">
          <ac:chgData name="Greg Thursam" userId="5e4858ac-6cff-493e-8965-24b68c9a0d4e" providerId="ADAL" clId="{002B2632-BE98-F545-8611-D0882C74B261}" dt="2018-04-23T14:49:35.413" v="919" actId="165"/>
          <ac:spMkLst>
            <pc:docMk/>
            <pc:sldMk cId="3407054146" sldId="995"/>
            <ac:spMk id="5" creationId="{00000000-0000-0000-0000-000000000000}"/>
          </ac:spMkLst>
        </pc:spChg>
        <pc:spChg chg="mod topLvl">
          <ac:chgData name="Greg Thursam" userId="5e4858ac-6cff-493e-8965-24b68c9a0d4e" providerId="ADAL" clId="{002B2632-BE98-F545-8611-D0882C74B261}" dt="2018-04-23T14:50:41.072" v="942" actId="14100"/>
          <ac:spMkLst>
            <pc:docMk/>
            <pc:sldMk cId="3407054146" sldId="995"/>
            <ac:spMk id="6"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7"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38"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39"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40"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41"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42"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43"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44"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45"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46"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62" creationId="{00000000-0000-0000-0000-000000000000}"/>
          </ac:spMkLst>
        </pc:spChg>
        <pc:spChg chg="add mod">
          <ac:chgData name="Greg Thursam" userId="5e4858ac-6cff-493e-8965-24b68c9a0d4e" providerId="ADAL" clId="{002B2632-BE98-F545-8611-D0882C74B261}" dt="2018-04-23T14:50:06.870" v="939" actId="207"/>
          <ac:spMkLst>
            <pc:docMk/>
            <pc:sldMk cId="3407054146" sldId="995"/>
            <ac:spMk id="73" creationId="{11CE60A6-2C96-3245-8E12-4E94C289201F}"/>
          </ac:spMkLst>
        </pc:spChg>
        <pc:spChg chg="mod topLvl">
          <ac:chgData name="Greg Thursam" userId="5e4858ac-6cff-493e-8965-24b68c9a0d4e" providerId="ADAL" clId="{002B2632-BE98-F545-8611-D0882C74B261}" dt="2018-04-23T14:49:35.413" v="919" actId="165"/>
          <ac:spMkLst>
            <pc:docMk/>
            <pc:sldMk cId="3407054146" sldId="995"/>
            <ac:spMk id="108"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09"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10"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11"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21"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22"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23"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24"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25"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26"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28"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29" creationId="{00000000-0000-0000-0000-000000000000}"/>
          </ac:spMkLst>
        </pc:spChg>
        <pc:spChg chg="mod topLvl">
          <ac:chgData name="Greg Thursam" userId="5e4858ac-6cff-493e-8965-24b68c9a0d4e" providerId="ADAL" clId="{002B2632-BE98-F545-8611-D0882C74B261}" dt="2018-04-23T14:49:35.413" v="919" actId="165"/>
          <ac:spMkLst>
            <pc:docMk/>
            <pc:sldMk cId="3407054146" sldId="995"/>
            <ac:spMk id="130" creationId="{00000000-0000-0000-0000-000000000000}"/>
          </ac:spMkLst>
        </pc:spChg>
        <pc:grpChg chg="del">
          <ac:chgData name="Greg Thursam" userId="5e4858ac-6cff-493e-8965-24b68c9a0d4e" providerId="ADAL" clId="{002B2632-BE98-F545-8611-D0882C74B261}" dt="2018-04-23T14:49:35.413" v="919" actId="165"/>
          <ac:grpSpMkLst>
            <pc:docMk/>
            <pc:sldMk cId="3407054146" sldId="995"/>
            <ac:grpSpMk id="2" creationId="{85624D36-DFE9-ED4F-880F-D1A255809435}"/>
          </ac:grpSpMkLst>
        </pc:grpChg>
        <pc:grpChg chg="mod topLvl">
          <ac:chgData name="Greg Thursam" userId="5e4858ac-6cff-493e-8965-24b68c9a0d4e" providerId="ADAL" clId="{002B2632-BE98-F545-8611-D0882C74B261}" dt="2018-04-23T14:49:35.413" v="919" actId="165"/>
          <ac:grpSpMkLst>
            <pc:docMk/>
            <pc:sldMk cId="3407054146" sldId="995"/>
            <ac:grpSpMk id="51" creationId="{00000000-0000-0000-0000-000000000000}"/>
          </ac:grpSpMkLst>
        </pc:grpChg>
        <pc:picChg chg="mod topLvl">
          <ac:chgData name="Greg Thursam" userId="5e4858ac-6cff-493e-8965-24b68c9a0d4e" providerId="ADAL" clId="{002B2632-BE98-F545-8611-D0882C74B261}" dt="2018-04-23T14:49:35.413" v="919" actId="165"/>
          <ac:picMkLst>
            <pc:docMk/>
            <pc:sldMk cId="3407054146" sldId="995"/>
            <ac:picMk id="47" creationId="{00000000-0000-0000-0000-000000000000}"/>
          </ac:picMkLst>
        </pc:picChg>
        <pc:picChg chg="mod topLvl">
          <ac:chgData name="Greg Thursam" userId="5e4858ac-6cff-493e-8965-24b68c9a0d4e" providerId="ADAL" clId="{002B2632-BE98-F545-8611-D0882C74B261}" dt="2018-04-23T14:49:35.413" v="919" actId="165"/>
          <ac:picMkLst>
            <pc:docMk/>
            <pc:sldMk cId="3407054146" sldId="995"/>
            <ac:picMk id="49" creationId="{00000000-0000-0000-0000-000000000000}"/>
          </ac:picMkLst>
        </pc:picChg>
        <pc:picChg chg="mod topLvl">
          <ac:chgData name="Greg Thursam" userId="5e4858ac-6cff-493e-8965-24b68c9a0d4e" providerId="ADAL" clId="{002B2632-BE98-F545-8611-D0882C74B261}" dt="2018-04-23T14:49:35.413" v="919" actId="165"/>
          <ac:picMkLst>
            <pc:docMk/>
            <pc:sldMk cId="3407054146" sldId="995"/>
            <ac:picMk id="50" creationId="{00000000-0000-0000-0000-000000000000}"/>
          </ac:picMkLst>
        </pc:picChg>
        <pc:picChg chg="mod topLvl">
          <ac:chgData name="Greg Thursam" userId="5e4858ac-6cff-493e-8965-24b68c9a0d4e" providerId="ADAL" clId="{002B2632-BE98-F545-8611-D0882C74B261}" dt="2018-04-23T14:49:35.413" v="919" actId="165"/>
          <ac:picMkLst>
            <pc:docMk/>
            <pc:sldMk cId="3407054146" sldId="995"/>
            <ac:picMk id="54" creationId="{00000000-0000-0000-0000-000000000000}"/>
          </ac:picMkLst>
        </pc:picChg>
        <pc:picChg chg="mod topLvl">
          <ac:chgData name="Greg Thursam" userId="5e4858ac-6cff-493e-8965-24b68c9a0d4e" providerId="ADAL" clId="{002B2632-BE98-F545-8611-D0882C74B261}" dt="2018-04-23T14:49:35.413" v="919" actId="165"/>
          <ac:picMkLst>
            <pc:docMk/>
            <pc:sldMk cId="3407054146" sldId="995"/>
            <ac:picMk id="55" creationId="{00000000-0000-0000-0000-000000000000}"/>
          </ac:picMkLst>
        </pc:picChg>
        <pc:picChg chg="mod topLvl">
          <ac:chgData name="Greg Thursam" userId="5e4858ac-6cff-493e-8965-24b68c9a0d4e" providerId="ADAL" clId="{002B2632-BE98-F545-8611-D0882C74B261}" dt="2018-04-23T14:49:35.413" v="919" actId="165"/>
          <ac:picMkLst>
            <pc:docMk/>
            <pc:sldMk cId="3407054146" sldId="995"/>
            <ac:picMk id="56" creationId="{00000000-0000-0000-0000-000000000000}"/>
          </ac:picMkLst>
        </pc:picChg>
        <pc:picChg chg="mod topLvl">
          <ac:chgData name="Greg Thursam" userId="5e4858ac-6cff-493e-8965-24b68c9a0d4e" providerId="ADAL" clId="{002B2632-BE98-F545-8611-D0882C74B261}" dt="2018-04-23T14:49:35.413" v="919" actId="165"/>
          <ac:picMkLst>
            <pc:docMk/>
            <pc:sldMk cId="3407054146" sldId="995"/>
            <ac:picMk id="57" creationId="{00000000-0000-0000-0000-000000000000}"/>
          </ac:picMkLst>
        </pc:picChg>
        <pc:picChg chg="mod topLvl">
          <ac:chgData name="Greg Thursam" userId="5e4858ac-6cff-493e-8965-24b68c9a0d4e" providerId="ADAL" clId="{002B2632-BE98-F545-8611-D0882C74B261}" dt="2018-04-23T14:49:35.413" v="919" actId="165"/>
          <ac:picMkLst>
            <pc:docMk/>
            <pc:sldMk cId="3407054146" sldId="995"/>
            <ac:picMk id="58" creationId="{00000000-0000-0000-0000-000000000000}"/>
          </ac:picMkLst>
        </pc:picChg>
        <pc:picChg chg="mod topLvl">
          <ac:chgData name="Greg Thursam" userId="5e4858ac-6cff-493e-8965-24b68c9a0d4e" providerId="ADAL" clId="{002B2632-BE98-F545-8611-D0882C74B261}" dt="2018-04-23T14:49:35.413" v="919" actId="165"/>
          <ac:picMkLst>
            <pc:docMk/>
            <pc:sldMk cId="3407054146" sldId="995"/>
            <ac:picMk id="59" creationId="{00000000-0000-0000-0000-000000000000}"/>
          </ac:picMkLst>
        </pc:picChg>
        <pc:picChg chg="mod topLvl">
          <ac:chgData name="Greg Thursam" userId="5e4858ac-6cff-493e-8965-24b68c9a0d4e" providerId="ADAL" clId="{002B2632-BE98-F545-8611-D0882C74B261}" dt="2018-04-23T14:49:35.413" v="919" actId="165"/>
          <ac:picMkLst>
            <pc:docMk/>
            <pc:sldMk cId="3407054146" sldId="995"/>
            <ac:picMk id="60" creationId="{00000000-0000-0000-0000-000000000000}"/>
          </ac:picMkLst>
        </pc:picChg>
        <pc:picChg chg="mod topLvl">
          <ac:chgData name="Greg Thursam" userId="5e4858ac-6cff-493e-8965-24b68c9a0d4e" providerId="ADAL" clId="{002B2632-BE98-F545-8611-D0882C74B261}" dt="2018-04-23T14:49:35.413" v="919" actId="165"/>
          <ac:picMkLst>
            <pc:docMk/>
            <pc:sldMk cId="3407054146" sldId="995"/>
            <ac:picMk id="61" creationId="{00000000-0000-0000-0000-000000000000}"/>
          </ac:picMkLst>
        </pc:picChg>
      </pc:sldChg>
      <pc:sldChg chg="addSp modSp add">
        <pc:chgData name="Greg Thursam" userId="5e4858ac-6cff-493e-8965-24b68c9a0d4e" providerId="ADAL" clId="{002B2632-BE98-F545-8611-D0882C74B261}" dt="2018-04-23T02:23:06.772" v="769" actId="14100"/>
        <pc:sldMkLst>
          <pc:docMk/>
          <pc:sldMk cId="902336351" sldId="999"/>
        </pc:sldMkLst>
        <pc:spChg chg="add mod">
          <ac:chgData name="Greg Thursam" userId="5e4858ac-6cff-493e-8965-24b68c9a0d4e" providerId="ADAL" clId="{002B2632-BE98-F545-8611-D0882C74B261}" dt="2018-04-23T02:23:06.772" v="769" actId="14100"/>
          <ac:spMkLst>
            <pc:docMk/>
            <pc:sldMk cId="902336351" sldId="999"/>
            <ac:spMk id="42" creationId="{8F28BA68-6882-4B4A-97C7-7B013702C166}"/>
          </ac:spMkLst>
        </pc:spChg>
      </pc:sldChg>
      <pc:sldChg chg="addSp delSp modSp add ord">
        <pc:chgData name="Greg Thursam" userId="5e4858ac-6cff-493e-8965-24b68c9a0d4e" providerId="ADAL" clId="{002B2632-BE98-F545-8611-D0882C74B261}" dt="2018-04-24T02:38:34.001" v="4099" actId="20577"/>
        <pc:sldMkLst>
          <pc:docMk/>
          <pc:sldMk cId="1378171349" sldId="1000"/>
        </pc:sldMkLst>
        <pc:spChg chg="del">
          <ac:chgData name="Greg Thursam" userId="5e4858ac-6cff-493e-8965-24b68c9a0d4e" providerId="ADAL" clId="{002B2632-BE98-F545-8611-D0882C74B261}" dt="2018-04-24T02:24:49.796" v="3944" actId="478"/>
          <ac:spMkLst>
            <pc:docMk/>
            <pc:sldMk cId="1378171349" sldId="1000"/>
            <ac:spMk id="2" creationId="{55E06159-386A-C946-A8CA-B3070ECF5F4A}"/>
          </ac:spMkLst>
        </pc:spChg>
        <pc:spChg chg="mod">
          <ac:chgData name="Greg Thursam" userId="5e4858ac-6cff-493e-8965-24b68c9a0d4e" providerId="ADAL" clId="{002B2632-BE98-F545-8611-D0882C74B261}" dt="2018-04-24T02:38:34.001" v="4099" actId="20577"/>
          <ac:spMkLst>
            <pc:docMk/>
            <pc:sldMk cId="1378171349" sldId="1000"/>
            <ac:spMk id="4" creationId="{00000000-0000-0000-0000-000000000000}"/>
          </ac:spMkLst>
        </pc:spChg>
        <pc:spChg chg="add mod">
          <ac:chgData name="Greg Thursam" userId="5e4858ac-6cff-493e-8965-24b68c9a0d4e" providerId="ADAL" clId="{002B2632-BE98-F545-8611-D0882C74B261}" dt="2018-04-24T02:37:16.375" v="4049" actId="1076"/>
          <ac:spMkLst>
            <pc:docMk/>
            <pc:sldMk cId="1378171349" sldId="1000"/>
            <ac:spMk id="6" creationId="{1F9A41B3-F679-F141-A221-ADB3F8B02D8F}"/>
          </ac:spMkLst>
        </pc:spChg>
        <pc:spChg chg="add del mod">
          <ac:chgData name="Greg Thursam" userId="5e4858ac-6cff-493e-8965-24b68c9a0d4e" providerId="ADAL" clId="{002B2632-BE98-F545-8611-D0882C74B261}" dt="2018-04-24T02:36:38.026" v="4042" actId="478"/>
          <ac:spMkLst>
            <pc:docMk/>
            <pc:sldMk cId="1378171349" sldId="1000"/>
            <ac:spMk id="7" creationId="{721DD56A-A938-6548-B27B-3FE9BCC36AC3}"/>
          </ac:spMkLst>
        </pc:spChg>
        <pc:spChg chg="add mod">
          <ac:chgData name="Greg Thursam" userId="5e4858ac-6cff-493e-8965-24b68c9a0d4e" providerId="ADAL" clId="{002B2632-BE98-F545-8611-D0882C74B261}" dt="2018-04-24T02:38:03.132" v="4067" actId="14100"/>
          <ac:spMkLst>
            <pc:docMk/>
            <pc:sldMk cId="1378171349" sldId="1000"/>
            <ac:spMk id="10" creationId="{408A7DE9-6449-424F-8EF7-ABAA1947C583}"/>
          </ac:spMkLst>
        </pc:spChg>
        <pc:spChg chg="mod">
          <ac:chgData name="Greg Thursam" userId="5e4858ac-6cff-493e-8965-24b68c9a0d4e" providerId="ADAL" clId="{002B2632-BE98-F545-8611-D0882C74B261}" dt="2018-04-24T02:36:52.760" v="4045" actId="14100"/>
          <ac:spMkLst>
            <pc:docMk/>
            <pc:sldMk cId="1378171349" sldId="1000"/>
            <ac:spMk id="13" creationId="{05D66529-9CAE-4648-BE17-F66FDDCE9BF3}"/>
          </ac:spMkLst>
        </pc:spChg>
        <pc:spChg chg="del">
          <ac:chgData name="Greg Thursam" userId="5e4858ac-6cff-493e-8965-24b68c9a0d4e" providerId="ADAL" clId="{002B2632-BE98-F545-8611-D0882C74B261}" dt="2018-04-24T02:27:50.828" v="3969" actId="478"/>
          <ac:spMkLst>
            <pc:docMk/>
            <pc:sldMk cId="1378171349" sldId="1000"/>
            <ac:spMk id="14" creationId="{15F5BE9A-0549-FC4E-AF6C-974B5B4E83FE}"/>
          </ac:spMkLst>
        </pc:spChg>
        <pc:spChg chg="add mod">
          <ac:chgData name="Greg Thursam" userId="5e4858ac-6cff-493e-8965-24b68c9a0d4e" providerId="ADAL" clId="{002B2632-BE98-F545-8611-D0882C74B261}" dt="2018-04-24T02:36:24.210" v="4041" actId="1076"/>
          <ac:spMkLst>
            <pc:docMk/>
            <pc:sldMk cId="1378171349" sldId="1000"/>
            <ac:spMk id="19" creationId="{9AD3A99C-8639-DA46-871E-C0F391C6EA4B}"/>
          </ac:spMkLst>
        </pc:spChg>
        <pc:spChg chg="add del mod">
          <ac:chgData name="Greg Thursam" userId="5e4858ac-6cff-493e-8965-24b68c9a0d4e" providerId="ADAL" clId="{002B2632-BE98-F545-8611-D0882C74B261}" dt="2018-04-24T02:35:47.377" v="4037" actId="478"/>
          <ac:spMkLst>
            <pc:docMk/>
            <pc:sldMk cId="1378171349" sldId="1000"/>
            <ac:spMk id="36" creationId="{C33CBB57-8B4F-7341-9A49-AA75DEDFF68A}"/>
          </ac:spMkLst>
        </pc:spChg>
        <pc:grpChg chg="add mod">
          <ac:chgData name="Greg Thursam" userId="5e4858ac-6cff-493e-8965-24b68c9a0d4e" providerId="ADAL" clId="{002B2632-BE98-F545-8611-D0882C74B261}" dt="2018-04-24T02:36:24.210" v="4041" actId="1076"/>
          <ac:grpSpMkLst>
            <pc:docMk/>
            <pc:sldMk cId="1378171349" sldId="1000"/>
            <ac:grpSpMk id="12" creationId="{41140139-4456-2044-A1CB-7CD6C9646729}"/>
          </ac:grpSpMkLst>
        </pc:grpChg>
        <pc:picChg chg="add mod">
          <ac:chgData name="Greg Thursam" userId="5e4858ac-6cff-493e-8965-24b68c9a0d4e" providerId="ADAL" clId="{002B2632-BE98-F545-8611-D0882C74B261}" dt="2018-04-24T02:36:24.210" v="4041" actId="1076"/>
          <ac:picMkLst>
            <pc:docMk/>
            <pc:sldMk cId="1378171349" sldId="1000"/>
            <ac:picMk id="5" creationId="{6EEA2F54-8D29-A546-A274-C4D6C313A6AE}"/>
          </ac:picMkLst>
        </pc:picChg>
        <pc:picChg chg="add del mod">
          <ac:chgData name="Greg Thursam" userId="5e4858ac-6cff-493e-8965-24b68c9a0d4e" providerId="ADAL" clId="{002B2632-BE98-F545-8611-D0882C74B261}" dt="2018-04-24T02:36:38.026" v="4042" actId="478"/>
          <ac:picMkLst>
            <pc:docMk/>
            <pc:sldMk cId="1378171349" sldId="1000"/>
            <ac:picMk id="8" creationId="{A3394CEA-E027-354B-ADAF-CC11B2CD482B}"/>
          </ac:picMkLst>
        </pc:picChg>
        <pc:picChg chg="add mod">
          <ac:chgData name="Greg Thursam" userId="5e4858ac-6cff-493e-8965-24b68c9a0d4e" providerId="ADAL" clId="{002B2632-BE98-F545-8611-D0882C74B261}" dt="2018-04-24T02:36:24.210" v="4041" actId="1076"/>
          <ac:picMkLst>
            <pc:docMk/>
            <pc:sldMk cId="1378171349" sldId="1000"/>
            <ac:picMk id="9" creationId="{CF2DB436-FB90-4B42-8496-3E4AE58A8597}"/>
          </ac:picMkLst>
        </pc:picChg>
        <pc:picChg chg="add mod">
          <ac:chgData name="Greg Thursam" userId="5e4858ac-6cff-493e-8965-24b68c9a0d4e" providerId="ADAL" clId="{002B2632-BE98-F545-8611-D0882C74B261}" dt="2018-04-24T02:36:24.210" v="4041" actId="1076"/>
          <ac:picMkLst>
            <pc:docMk/>
            <pc:sldMk cId="1378171349" sldId="1000"/>
            <ac:picMk id="11" creationId="{ADF9D416-544F-044C-9819-7AC175396F04}"/>
          </ac:picMkLst>
        </pc:picChg>
        <pc:picChg chg="mod">
          <ac:chgData name="Greg Thursam" userId="5e4858ac-6cff-493e-8965-24b68c9a0d4e" providerId="ADAL" clId="{002B2632-BE98-F545-8611-D0882C74B261}" dt="2018-04-24T02:37:00.321" v="4048" actId="1076"/>
          <ac:picMkLst>
            <pc:docMk/>
            <pc:sldMk cId="1378171349" sldId="1000"/>
            <ac:picMk id="15" creationId="{4B00F83F-7CBC-604E-BC79-D243A6D236E7}"/>
          </ac:picMkLst>
        </pc:picChg>
        <pc:picChg chg="add mod">
          <ac:chgData name="Greg Thursam" userId="5e4858ac-6cff-493e-8965-24b68c9a0d4e" providerId="ADAL" clId="{002B2632-BE98-F545-8611-D0882C74B261}" dt="2018-04-24T02:36:24.210" v="4041" actId="1076"/>
          <ac:picMkLst>
            <pc:docMk/>
            <pc:sldMk cId="1378171349" sldId="1000"/>
            <ac:picMk id="18" creationId="{F3A07D89-E79F-CC4E-9E1F-9C31793EF14F}"/>
          </ac:picMkLst>
        </pc:picChg>
        <pc:picChg chg="add mod">
          <ac:chgData name="Greg Thursam" userId="5e4858ac-6cff-493e-8965-24b68c9a0d4e" providerId="ADAL" clId="{002B2632-BE98-F545-8611-D0882C74B261}" dt="2018-04-24T02:36:24.210" v="4041" actId="1076"/>
          <ac:picMkLst>
            <pc:docMk/>
            <pc:sldMk cId="1378171349" sldId="1000"/>
            <ac:picMk id="35" creationId="{9D646DEB-22FF-9D4B-9593-F3B4F1DBE91B}"/>
          </ac:picMkLst>
        </pc:picChg>
        <pc:cxnChg chg="add del mod">
          <ac:chgData name="Greg Thursam" userId="5e4858ac-6cff-493e-8965-24b68c9a0d4e" providerId="ADAL" clId="{002B2632-BE98-F545-8611-D0882C74B261}" dt="2018-04-24T02:29:00.683" v="3988" actId="478"/>
          <ac:cxnSpMkLst>
            <pc:docMk/>
            <pc:sldMk cId="1378171349" sldId="1000"/>
            <ac:cxnSpMk id="16" creationId="{0BACE63E-9F2A-4943-9D1D-86C5DA985A6B}"/>
          </ac:cxnSpMkLst>
        </pc:cxnChg>
        <pc:cxnChg chg="add mod">
          <ac:chgData name="Greg Thursam" userId="5e4858ac-6cff-493e-8965-24b68c9a0d4e" providerId="ADAL" clId="{002B2632-BE98-F545-8611-D0882C74B261}" dt="2018-04-24T02:36:24.210" v="4041" actId="1076"/>
          <ac:cxnSpMkLst>
            <pc:docMk/>
            <pc:sldMk cId="1378171349" sldId="1000"/>
            <ac:cxnSpMk id="21" creationId="{7D1B69AC-904A-0944-8E31-16BF5D507848}"/>
          </ac:cxnSpMkLst>
        </pc:cxnChg>
        <pc:cxnChg chg="add mod">
          <ac:chgData name="Greg Thursam" userId="5e4858ac-6cff-493e-8965-24b68c9a0d4e" providerId="ADAL" clId="{002B2632-BE98-F545-8611-D0882C74B261}" dt="2018-04-24T02:36:24.210" v="4041" actId="1076"/>
          <ac:cxnSpMkLst>
            <pc:docMk/>
            <pc:sldMk cId="1378171349" sldId="1000"/>
            <ac:cxnSpMk id="22" creationId="{7D35F1BA-F73B-584B-AE83-F09BC8A8645D}"/>
          </ac:cxnSpMkLst>
        </pc:cxnChg>
        <pc:cxnChg chg="add mod">
          <ac:chgData name="Greg Thursam" userId="5e4858ac-6cff-493e-8965-24b68c9a0d4e" providerId="ADAL" clId="{002B2632-BE98-F545-8611-D0882C74B261}" dt="2018-04-24T02:36:24.210" v="4041" actId="1076"/>
          <ac:cxnSpMkLst>
            <pc:docMk/>
            <pc:sldMk cId="1378171349" sldId="1000"/>
            <ac:cxnSpMk id="24" creationId="{44A9DE15-0790-9B49-A4DB-16D099791954}"/>
          </ac:cxnSpMkLst>
        </pc:cxnChg>
        <pc:cxnChg chg="add mod">
          <ac:chgData name="Greg Thursam" userId="5e4858ac-6cff-493e-8965-24b68c9a0d4e" providerId="ADAL" clId="{002B2632-BE98-F545-8611-D0882C74B261}" dt="2018-04-24T02:36:24.210" v="4041" actId="1076"/>
          <ac:cxnSpMkLst>
            <pc:docMk/>
            <pc:sldMk cId="1378171349" sldId="1000"/>
            <ac:cxnSpMk id="26" creationId="{E27CBE29-E251-034E-9756-FAD06D8B2D2F}"/>
          </ac:cxnSpMkLst>
        </pc:cxnChg>
        <pc:cxnChg chg="add mod">
          <ac:chgData name="Greg Thursam" userId="5e4858ac-6cff-493e-8965-24b68c9a0d4e" providerId="ADAL" clId="{002B2632-BE98-F545-8611-D0882C74B261}" dt="2018-04-24T02:36:24.210" v="4041" actId="1076"/>
          <ac:cxnSpMkLst>
            <pc:docMk/>
            <pc:sldMk cId="1378171349" sldId="1000"/>
            <ac:cxnSpMk id="31" creationId="{76750468-10BC-3F4A-AA0B-583654A42145}"/>
          </ac:cxnSpMkLst>
        </pc:cxnChg>
        <pc:cxnChg chg="add mod">
          <ac:chgData name="Greg Thursam" userId="5e4858ac-6cff-493e-8965-24b68c9a0d4e" providerId="ADAL" clId="{002B2632-BE98-F545-8611-D0882C74B261}" dt="2018-04-24T02:36:24.210" v="4041" actId="1076"/>
          <ac:cxnSpMkLst>
            <pc:docMk/>
            <pc:sldMk cId="1378171349" sldId="1000"/>
            <ac:cxnSpMk id="33" creationId="{D81860B3-8AEF-FC4E-9E27-501E7F3F7FC7}"/>
          </ac:cxnSpMkLst>
        </pc:cxnChg>
        <pc:cxnChg chg="add mod">
          <ac:chgData name="Greg Thursam" userId="5e4858ac-6cff-493e-8965-24b68c9a0d4e" providerId="ADAL" clId="{002B2632-BE98-F545-8611-D0882C74B261}" dt="2018-04-24T02:36:24.210" v="4041" actId="1076"/>
          <ac:cxnSpMkLst>
            <pc:docMk/>
            <pc:sldMk cId="1378171349" sldId="1000"/>
            <ac:cxnSpMk id="37" creationId="{91A97757-7412-0A49-B806-1D91972809E5}"/>
          </ac:cxnSpMkLst>
        </pc:cxnChg>
        <pc:cxnChg chg="add mod">
          <ac:chgData name="Greg Thursam" userId="5e4858ac-6cff-493e-8965-24b68c9a0d4e" providerId="ADAL" clId="{002B2632-BE98-F545-8611-D0882C74B261}" dt="2018-04-24T02:36:24.210" v="4041" actId="1076"/>
          <ac:cxnSpMkLst>
            <pc:docMk/>
            <pc:sldMk cId="1378171349" sldId="1000"/>
            <ac:cxnSpMk id="38" creationId="{F4A278C5-8B67-2947-B35C-30C4E76DE341}"/>
          </ac:cxnSpMkLst>
        </pc:cxnChg>
      </pc:sldChg>
      <pc:sldChg chg="add del">
        <pc:chgData name="Greg Thursam" userId="5e4858ac-6cff-493e-8965-24b68c9a0d4e" providerId="ADAL" clId="{002B2632-BE98-F545-8611-D0882C74B261}" dt="2018-04-23T14:35:15.697" v="906"/>
        <pc:sldMkLst>
          <pc:docMk/>
          <pc:sldMk cId="2251846004" sldId="1005"/>
        </pc:sldMkLst>
      </pc:sldChg>
      <pc:sldChg chg="add del">
        <pc:chgData name="Greg Thursam" userId="5e4858ac-6cff-493e-8965-24b68c9a0d4e" providerId="ADAL" clId="{002B2632-BE98-F545-8611-D0882C74B261}" dt="2018-04-23T14:35:08.841" v="904"/>
        <pc:sldMkLst>
          <pc:docMk/>
          <pc:sldMk cId="3290465195" sldId="1005"/>
        </pc:sldMkLst>
      </pc:sldChg>
      <pc:sldChg chg="add del">
        <pc:chgData name="Greg Thursam" userId="5e4858ac-6cff-493e-8965-24b68c9a0d4e" providerId="ADAL" clId="{002B2632-BE98-F545-8611-D0882C74B261}" dt="2018-04-23T14:35:07.298" v="902"/>
        <pc:sldMkLst>
          <pc:docMk/>
          <pc:sldMk cId="3396532939" sldId="1005"/>
        </pc:sldMkLst>
      </pc:sldChg>
      <pc:sldChg chg="modSp add ord modTransition">
        <pc:chgData name="Greg Thursam" userId="5e4858ac-6cff-493e-8965-24b68c9a0d4e" providerId="ADAL" clId="{002B2632-BE98-F545-8611-D0882C74B261}" dt="2018-04-24T15:51:23.132" v="4149" actId="113"/>
        <pc:sldMkLst>
          <pc:docMk/>
          <pc:sldMk cId="3907703814" sldId="1005"/>
        </pc:sldMkLst>
        <pc:spChg chg="mod">
          <ac:chgData name="Greg Thursam" userId="5e4858ac-6cff-493e-8965-24b68c9a0d4e" providerId="ADAL" clId="{002B2632-BE98-F545-8611-D0882C74B261}" dt="2018-04-24T15:51:23.132" v="4149" actId="113"/>
          <ac:spMkLst>
            <pc:docMk/>
            <pc:sldMk cId="3907703814" sldId="1005"/>
            <ac:spMk id="782" creationId="{00000000-0000-0000-0000-000000000000}"/>
          </ac:spMkLst>
        </pc:spChg>
      </pc:sldChg>
      <pc:sldChg chg="add del">
        <pc:chgData name="Greg Thursam" userId="5e4858ac-6cff-493e-8965-24b68c9a0d4e" providerId="ADAL" clId="{002B2632-BE98-F545-8611-D0882C74B261}" dt="2018-04-23T14:35:08.841" v="904"/>
        <pc:sldMkLst>
          <pc:docMk/>
          <pc:sldMk cId="1767070819" sldId="1006"/>
        </pc:sldMkLst>
      </pc:sldChg>
      <pc:sldChg chg="add del">
        <pc:chgData name="Greg Thursam" userId="5e4858ac-6cff-493e-8965-24b68c9a0d4e" providerId="ADAL" clId="{002B2632-BE98-F545-8611-D0882C74B261}" dt="2018-04-23T14:35:07.298" v="902"/>
        <pc:sldMkLst>
          <pc:docMk/>
          <pc:sldMk cId="2869017126" sldId="1006"/>
        </pc:sldMkLst>
      </pc:sldChg>
      <pc:sldChg chg="addSp delSp modSp add ord modTransition">
        <pc:chgData name="Greg Thursam" userId="5e4858ac-6cff-493e-8965-24b68c9a0d4e" providerId="ADAL" clId="{002B2632-BE98-F545-8611-D0882C74B261}" dt="2018-04-23T18:50:07.264" v="3263"/>
        <pc:sldMkLst>
          <pc:docMk/>
          <pc:sldMk cId="3621818574" sldId="1006"/>
        </pc:sldMkLst>
        <pc:spChg chg="add del mod">
          <ac:chgData name="Greg Thursam" userId="5e4858ac-6cff-493e-8965-24b68c9a0d4e" providerId="ADAL" clId="{002B2632-BE98-F545-8611-D0882C74B261}" dt="2018-04-23T17:48:18.939" v="2147" actId="478"/>
          <ac:spMkLst>
            <pc:docMk/>
            <pc:sldMk cId="3621818574" sldId="1006"/>
            <ac:spMk id="2" creationId="{1EA3A01B-FE24-554C-B8D7-71F0FB9BFF6A}"/>
          </ac:spMkLst>
        </pc:spChg>
      </pc:sldChg>
      <pc:sldChg chg="add del">
        <pc:chgData name="Greg Thursam" userId="5e4858ac-6cff-493e-8965-24b68c9a0d4e" providerId="ADAL" clId="{002B2632-BE98-F545-8611-D0882C74B261}" dt="2018-04-23T14:35:15.697" v="906"/>
        <pc:sldMkLst>
          <pc:docMk/>
          <pc:sldMk cId="3700669520" sldId="1006"/>
        </pc:sldMkLst>
      </pc:sldChg>
      <pc:sldChg chg="add del">
        <pc:chgData name="Greg Thursam" userId="5e4858ac-6cff-493e-8965-24b68c9a0d4e" providerId="ADAL" clId="{002B2632-BE98-F545-8611-D0882C74B261}" dt="2018-04-23T14:35:07.298" v="902"/>
        <pc:sldMkLst>
          <pc:docMk/>
          <pc:sldMk cId="51199902" sldId="1007"/>
        </pc:sldMkLst>
      </pc:sldChg>
      <pc:sldChg chg="modSp add del modTransition">
        <pc:chgData name="Greg Thursam" userId="5e4858ac-6cff-493e-8965-24b68c9a0d4e" providerId="ADAL" clId="{002B2632-BE98-F545-8611-D0882C74B261}" dt="2018-04-23T16:42:30.528" v="1286" actId="2696"/>
        <pc:sldMkLst>
          <pc:docMk/>
          <pc:sldMk cId="598053317" sldId="1007"/>
        </pc:sldMkLst>
        <pc:spChg chg="mod">
          <ac:chgData name="Greg Thursam" userId="5e4858ac-6cff-493e-8965-24b68c9a0d4e" providerId="ADAL" clId="{002B2632-BE98-F545-8611-D0882C74B261}" dt="2018-04-23T16:42:29.533" v="1285" actId="20577"/>
          <ac:spMkLst>
            <pc:docMk/>
            <pc:sldMk cId="598053317" sldId="1007"/>
            <ac:spMk id="794" creationId="{00000000-0000-0000-0000-000000000000}"/>
          </ac:spMkLst>
        </pc:spChg>
      </pc:sldChg>
      <pc:sldChg chg="add del">
        <pc:chgData name="Greg Thursam" userId="5e4858ac-6cff-493e-8965-24b68c9a0d4e" providerId="ADAL" clId="{002B2632-BE98-F545-8611-D0882C74B261}" dt="2018-04-23T14:35:15.697" v="906"/>
        <pc:sldMkLst>
          <pc:docMk/>
          <pc:sldMk cId="2613945738" sldId="1007"/>
        </pc:sldMkLst>
      </pc:sldChg>
      <pc:sldChg chg="add del">
        <pc:chgData name="Greg Thursam" userId="5e4858ac-6cff-493e-8965-24b68c9a0d4e" providerId="ADAL" clId="{002B2632-BE98-F545-8611-D0882C74B261}" dt="2018-04-23T14:35:08.841" v="904"/>
        <pc:sldMkLst>
          <pc:docMk/>
          <pc:sldMk cId="3461912572" sldId="1007"/>
        </pc:sldMkLst>
      </pc:sldChg>
      <pc:sldChg chg="addSp modSp add modAnim">
        <pc:chgData name="Greg Thursam" userId="5e4858ac-6cff-493e-8965-24b68c9a0d4e" providerId="ADAL" clId="{002B2632-BE98-F545-8611-D0882C74B261}" dt="2018-04-24T02:48:44.316" v="4142" actId="1038"/>
        <pc:sldMkLst>
          <pc:docMk/>
          <pc:sldMk cId="4186012183" sldId="1008"/>
        </pc:sldMkLst>
        <pc:spChg chg="mod">
          <ac:chgData name="Greg Thursam" userId="5e4858ac-6cff-493e-8965-24b68c9a0d4e" providerId="ADAL" clId="{002B2632-BE98-F545-8611-D0882C74B261}" dt="2018-04-24T02:48:13.468" v="4137" actId="1076"/>
          <ac:spMkLst>
            <pc:docMk/>
            <pc:sldMk cId="4186012183" sldId="1008"/>
            <ac:spMk id="6" creationId="{00000000-0000-0000-0000-000000000000}"/>
          </ac:spMkLst>
        </pc:spChg>
        <pc:spChg chg="add mod">
          <ac:chgData name="Greg Thursam" userId="5e4858ac-6cff-493e-8965-24b68c9a0d4e" providerId="ADAL" clId="{002B2632-BE98-F545-8611-D0882C74B261}" dt="2018-04-23T14:52:39.104" v="953" actId="1038"/>
          <ac:spMkLst>
            <pc:docMk/>
            <pc:sldMk cId="4186012183" sldId="1008"/>
            <ac:spMk id="48" creationId="{DCBFF234-17E8-0941-BEB1-05940CC940C4}"/>
          </ac:spMkLst>
        </pc:spChg>
        <pc:spChg chg="mod">
          <ac:chgData name="Greg Thursam" userId="5e4858ac-6cff-493e-8965-24b68c9a0d4e" providerId="ADAL" clId="{002B2632-BE98-F545-8611-D0882C74B261}" dt="2018-04-24T02:48:44.316" v="4142" actId="1038"/>
          <ac:spMkLst>
            <pc:docMk/>
            <pc:sldMk cId="4186012183" sldId="1008"/>
            <ac:spMk id="73" creationId="{11CE60A6-2C96-3245-8E12-4E94C289201F}"/>
          </ac:spMkLst>
        </pc:spChg>
      </pc:sldChg>
      <pc:sldChg chg="delSp add delAnim">
        <pc:chgData name="Greg Thursam" userId="5e4858ac-6cff-493e-8965-24b68c9a0d4e" providerId="ADAL" clId="{002B2632-BE98-F545-8611-D0882C74B261}" dt="2018-04-23T17:00:29.484" v="1333" actId="478"/>
        <pc:sldMkLst>
          <pc:docMk/>
          <pc:sldMk cId="2227478541" sldId="1009"/>
        </pc:sldMkLst>
        <pc:spChg chg="del">
          <ac:chgData name="Greg Thursam" userId="5e4858ac-6cff-493e-8965-24b68c9a0d4e" providerId="ADAL" clId="{002B2632-BE98-F545-8611-D0882C74B261}" dt="2018-04-23T17:00:29.484" v="1333" actId="478"/>
          <ac:spMkLst>
            <pc:docMk/>
            <pc:sldMk cId="2227478541" sldId="1009"/>
            <ac:spMk id="48" creationId="{DCBFF234-17E8-0941-BEB1-05940CC940C4}"/>
          </ac:spMkLst>
        </pc:spChg>
      </pc:sldChg>
      <pc:sldChg chg="addSp delSp modSp add del">
        <pc:chgData name="Greg Thursam" userId="5e4858ac-6cff-493e-8965-24b68c9a0d4e" providerId="ADAL" clId="{002B2632-BE98-F545-8611-D0882C74B261}" dt="2018-04-23T15:52:54.630" v="980" actId="2696"/>
        <pc:sldMkLst>
          <pc:docMk/>
          <pc:sldMk cId="3210831947" sldId="1009"/>
        </pc:sldMkLst>
        <pc:spChg chg="del">
          <ac:chgData name="Greg Thursam" userId="5e4858ac-6cff-493e-8965-24b68c9a0d4e" providerId="ADAL" clId="{002B2632-BE98-F545-8611-D0882C74B261}" dt="2018-04-23T15:51:40.066" v="972" actId="478"/>
          <ac:spMkLst>
            <pc:docMk/>
            <pc:sldMk cId="3210831947" sldId="1009"/>
            <ac:spMk id="3" creationId="{503FDFCE-D537-AA4D-A1F6-18C2A562FE25}"/>
          </ac:spMkLst>
        </pc:spChg>
        <pc:spChg chg="add mod">
          <ac:chgData name="Greg Thursam" userId="5e4858ac-6cff-493e-8965-24b68c9a0d4e" providerId="ADAL" clId="{002B2632-BE98-F545-8611-D0882C74B261}" dt="2018-04-23T15:51:40.066" v="972" actId="478"/>
          <ac:spMkLst>
            <pc:docMk/>
            <pc:sldMk cId="3210831947" sldId="1009"/>
            <ac:spMk id="5" creationId="{47263EA7-3E50-C845-944A-2D8F6B68DF64}"/>
          </ac:spMkLst>
        </pc:spChg>
        <pc:picChg chg="add">
          <ac:chgData name="Greg Thursam" userId="5e4858ac-6cff-493e-8965-24b68c9a0d4e" providerId="ADAL" clId="{002B2632-BE98-F545-8611-D0882C74B261}" dt="2018-04-23T15:51:59.937" v="973" actId="2696"/>
          <ac:picMkLst>
            <pc:docMk/>
            <pc:sldMk cId="3210831947" sldId="1009"/>
            <ac:picMk id="6" creationId="{C284D7B9-F4D5-1E4D-8776-6F6F06899DD4}"/>
          </ac:picMkLst>
        </pc:picChg>
      </pc:sldChg>
      <pc:sldChg chg="add del">
        <pc:chgData name="Greg Thursam" userId="5e4858ac-6cff-493e-8965-24b68c9a0d4e" providerId="ADAL" clId="{002B2632-BE98-F545-8611-D0882C74B261}" dt="2018-04-23T16:43:23.721" v="1289" actId="2696"/>
        <pc:sldMkLst>
          <pc:docMk/>
          <pc:sldMk cId="3926448210" sldId="1009"/>
        </pc:sldMkLst>
      </pc:sldChg>
      <pc:sldChg chg="modSp add del">
        <pc:chgData name="Greg Thursam" userId="5e4858ac-6cff-493e-8965-24b68c9a0d4e" providerId="ADAL" clId="{002B2632-BE98-F545-8611-D0882C74B261}" dt="2018-04-24T16:41:45.994" v="4183" actId="2696"/>
        <pc:sldMkLst>
          <pc:docMk/>
          <pc:sldMk cId="982112495" sldId="1010"/>
        </pc:sldMkLst>
        <pc:spChg chg="mod">
          <ac:chgData name="Greg Thursam" userId="5e4858ac-6cff-493e-8965-24b68c9a0d4e" providerId="ADAL" clId="{002B2632-BE98-F545-8611-D0882C74B261}" dt="2018-04-23T17:51:04.142" v="2182" actId="20577"/>
          <ac:spMkLst>
            <pc:docMk/>
            <pc:sldMk cId="982112495" sldId="1010"/>
            <ac:spMk id="4" creationId="{00000000-0000-0000-0000-000000000000}"/>
          </ac:spMkLst>
        </pc:spChg>
        <pc:spChg chg="mod">
          <ac:chgData name="Greg Thursam" userId="5e4858ac-6cff-493e-8965-24b68c9a0d4e" providerId="ADAL" clId="{002B2632-BE98-F545-8611-D0882C74B261}" dt="2018-04-23T21:09:43.808" v="3942" actId="20577"/>
          <ac:spMkLst>
            <pc:docMk/>
            <pc:sldMk cId="982112495" sldId="1010"/>
            <ac:spMk id="5" creationId="{00000000-0000-0000-0000-000000000000}"/>
          </ac:spMkLst>
        </pc:spChg>
      </pc:sldChg>
      <pc:sldChg chg="add del">
        <pc:chgData name="Greg Thursam" userId="5e4858ac-6cff-493e-8965-24b68c9a0d4e" providerId="ADAL" clId="{002B2632-BE98-F545-8611-D0882C74B261}" dt="2018-04-23T17:50:43.691" v="2160"/>
        <pc:sldMkLst>
          <pc:docMk/>
          <pc:sldMk cId="2255952413" sldId="1010"/>
        </pc:sldMkLst>
      </pc:sldChg>
      <pc:sldChg chg="add del">
        <pc:chgData name="Greg Thursam" userId="5e4858ac-6cff-493e-8965-24b68c9a0d4e" providerId="ADAL" clId="{002B2632-BE98-F545-8611-D0882C74B261}" dt="2018-04-23T17:50:49.205" v="2162"/>
        <pc:sldMkLst>
          <pc:docMk/>
          <pc:sldMk cId="2594004519" sldId="1010"/>
        </pc:sldMkLst>
      </pc:sldChg>
      <pc:sldChg chg="add del">
        <pc:chgData name="Greg Thursam" userId="5e4858ac-6cff-493e-8965-24b68c9a0d4e" providerId="ADAL" clId="{002B2632-BE98-F545-8611-D0882C74B261}" dt="2018-04-23T15:50:03.246" v="967"/>
        <pc:sldMkLst>
          <pc:docMk/>
          <pc:sldMk cId="2818919592" sldId="1010"/>
        </pc:sldMkLst>
      </pc:sldChg>
      <pc:sldChg chg="add del">
        <pc:chgData name="Greg Thursam" userId="5e4858ac-6cff-493e-8965-24b68c9a0d4e" providerId="ADAL" clId="{002B2632-BE98-F545-8611-D0882C74B261}" dt="2018-04-23T17:16:53.548" v="1866" actId="2696"/>
        <pc:sldMkLst>
          <pc:docMk/>
          <pc:sldMk cId="3153223723" sldId="1010"/>
        </pc:sldMkLst>
      </pc:sldChg>
      <pc:sldChg chg="add del">
        <pc:chgData name="Greg Thursam" userId="5e4858ac-6cff-493e-8965-24b68c9a0d4e" providerId="ADAL" clId="{002B2632-BE98-F545-8611-D0882C74B261}" dt="2018-04-23T15:50:02.392" v="966"/>
        <pc:sldMkLst>
          <pc:docMk/>
          <pc:sldMk cId="1920951422" sldId="1011"/>
        </pc:sldMkLst>
      </pc:sldChg>
      <pc:sldChg chg="addSp delSp modSp add">
        <pc:chgData name="Greg Thursam" userId="5e4858ac-6cff-493e-8965-24b68c9a0d4e" providerId="ADAL" clId="{002B2632-BE98-F545-8611-D0882C74B261}" dt="2018-04-23T19:10:23.968" v="3500" actId="404"/>
        <pc:sldMkLst>
          <pc:docMk/>
          <pc:sldMk cId="2329878478" sldId="1011"/>
        </pc:sldMkLst>
        <pc:spChg chg="del">
          <ac:chgData name="Greg Thursam" userId="5e4858ac-6cff-493e-8965-24b68c9a0d4e" providerId="ADAL" clId="{002B2632-BE98-F545-8611-D0882C74B261}" dt="2018-04-23T18:02:54.479" v="2496" actId="404"/>
          <ac:spMkLst>
            <pc:docMk/>
            <pc:sldMk cId="2329878478" sldId="1011"/>
            <ac:spMk id="2" creationId="{02B4B182-8B34-6E4D-ABC5-42454CEE73D9}"/>
          </ac:spMkLst>
        </pc:spChg>
        <pc:spChg chg="mod">
          <ac:chgData name="Greg Thursam" userId="5e4858ac-6cff-493e-8965-24b68c9a0d4e" providerId="ADAL" clId="{002B2632-BE98-F545-8611-D0882C74B261}" dt="2018-04-23T19:10:23.968" v="3500" actId="404"/>
          <ac:spMkLst>
            <pc:docMk/>
            <pc:sldMk cId="2329878478" sldId="1011"/>
            <ac:spMk id="3" creationId="{9C9806EF-20FB-4D49-B318-F3E913FDA95A}"/>
          </ac:spMkLst>
        </pc:spChg>
        <pc:spChg chg="mod">
          <ac:chgData name="Greg Thursam" userId="5e4858ac-6cff-493e-8965-24b68c9a0d4e" providerId="ADAL" clId="{002B2632-BE98-F545-8611-D0882C74B261}" dt="2018-04-23T18:08:59.244" v="2678" actId="1035"/>
          <ac:spMkLst>
            <pc:docMk/>
            <pc:sldMk cId="2329878478" sldId="1011"/>
            <ac:spMk id="4" creationId="{E2F1772A-D77E-D640-8711-57F534662870}"/>
          </ac:spMkLst>
        </pc:spChg>
        <pc:spChg chg="mod">
          <ac:chgData name="Greg Thursam" userId="5e4858ac-6cff-493e-8965-24b68c9a0d4e" providerId="ADAL" clId="{002B2632-BE98-F545-8611-D0882C74B261}" dt="2018-04-23T19:10:23.968" v="3500" actId="404"/>
          <ac:spMkLst>
            <pc:docMk/>
            <pc:sldMk cId="2329878478" sldId="1011"/>
            <ac:spMk id="5" creationId="{C74F877C-B49B-3148-A5F4-A1FA4B818590}"/>
          </ac:spMkLst>
        </pc:spChg>
        <pc:spChg chg="mod">
          <ac:chgData name="Greg Thursam" userId="5e4858ac-6cff-493e-8965-24b68c9a0d4e" providerId="ADAL" clId="{002B2632-BE98-F545-8611-D0882C74B261}" dt="2018-04-23T18:08:59.244" v="2678" actId="1035"/>
          <ac:spMkLst>
            <pc:docMk/>
            <pc:sldMk cId="2329878478" sldId="1011"/>
            <ac:spMk id="6" creationId="{36A2B5A2-0EEB-9740-9E05-31CD605124E3}"/>
          </ac:spMkLst>
        </pc:spChg>
        <pc:spChg chg="add del">
          <ac:chgData name="Greg Thursam" userId="5e4858ac-6cff-493e-8965-24b68c9a0d4e" providerId="ADAL" clId="{002B2632-BE98-F545-8611-D0882C74B261}" dt="2018-04-23T18:02:52.980" v="2495" actId="404"/>
          <ac:spMkLst>
            <pc:docMk/>
            <pc:sldMk cId="2329878478" sldId="1011"/>
            <ac:spMk id="7" creationId="{C7D2D748-46B3-1A44-A006-3835431A892B}"/>
          </ac:spMkLst>
        </pc:spChg>
        <pc:spChg chg="add">
          <ac:chgData name="Greg Thursam" userId="5e4858ac-6cff-493e-8965-24b68c9a0d4e" providerId="ADAL" clId="{002B2632-BE98-F545-8611-D0882C74B261}" dt="2018-04-23T18:02:54.479" v="2496" actId="404"/>
          <ac:spMkLst>
            <pc:docMk/>
            <pc:sldMk cId="2329878478" sldId="1011"/>
            <ac:spMk id="8" creationId="{FF3FADA7-1019-4242-BD6B-C80EF5B8EE11}"/>
          </ac:spMkLst>
        </pc:spChg>
      </pc:sldChg>
      <pc:sldChg chg="modSp add del">
        <pc:chgData name="Greg Thursam" userId="5e4858ac-6cff-493e-8965-24b68c9a0d4e" providerId="ADAL" clId="{002B2632-BE98-F545-8611-D0882C74B261}" dt="2018-04-23T18:51:36.050" v="3302" actId="2696"/>
        <pc:sldMkLst>
          <pc:docMk/>
          <pc:sldMk cId="1008562807" sldId="1012"/>
        </pc:sldMkLst>
        <pc:spChg chg="mod">
          <ac:chgData name="Greg Thursam" userId="5e4858ac-6cff-493e-8965-24b68c9a0d4e" providerId="ADAL" clId="{002B2632-BE98-F545-8611-D0882C74B261}" dt="2018-04-23T18:43:20.523" v="3105" actId="20577"/>
          <ac:spMkLst>
            <pc:docMk/>
            <pc:sldMk cId="1008562807" sldId="1012"/>
            <ac:spMk id="2" creationId="{81C67CA8-CDBF-464B-A277-CD342AD1FC01}"/>
          </ac:spMkLst>
        </pc:spChg>
      </pc:sldChg>
      <pc:sldChg chg="addSp delSp modSp add ord">
        <pc:chgData name="Greg Thursam" userId="5e4858ac-6cff-493e-8965-24b68c9a0d4e" providerId="ADAL" clId="{002B2632-BE98-F545-8611-D0882C74B261}" dt="2018-04-24T01:14:24.112" v="3943" actId="403"/>
        <pc:sldMkLst>
          <pc:docMk/>
          <pc:sldMk cId="287395423" sldId="1013"/>
        </pc:sldMkLst>
        <pc:spChg chg="del">
          <ac:chgData name="Greg Thursam" userId="5e4858ac-6cff-493e-8965-24b68c9a0d4e" providerId="ADAL" clId="{002B2632-BE98-F545-8611-D0882C74B261}" dt="2018-04-23T18:54:52.042" v="3363" actId="478"/>
          <ac:spMkLst>
            <pc:docMk/>
            <pc:sldMk cId="287395423" sldId="1013"/>
            <ac:spMk id="2" creationId="{81C67CA8-CDBF-464B-A277-CD342AD1FC01}"/>
          </ac:spMkLst>
        </pc:spChg>
        <pc:spChg chg="mod">
          <ac:chgData name="Greg Thursam" userId="5e4858ac-6cff-493e-8965-24b68c9a0d4e" providerId="ADAL" clId="{002B2632-BE98-F545-8611-D0882C74B261}" dt="2018-04-23T19:04:12.207" v="3442" actId="5793"/>
          <ac:spMkLst>
            <pc:docMk/>
            <pc:sldMk cId="287395423" sldId="1013"/>
            <ac:spMk id="5" creationId="{5EA4A9BB-4F55-2F4E-BE63-33B4C88FF412}"/>
          </ac:spMkLst>
        </pc:spChg>
        <pc:spChg chg="del">
          <ac:chgData name="Greg Thursam" userId="5e4858ac-6cff-493e-8965-24b68c9a0d4e" providerId="ADAL" clId="{002B2632-BE98-F545-8611-D0882C74B261}" dt="2018-04-23T18:44:23.030" v="3118" actId="478"/>
          <ac:spMkLst>
            <pc:docMk/>
            <pc:sldMk cId="287395423" sldId="1013"/>
            <ac:spMk id="6" creationId="{FE4FEFEE-DA54-8F43-813A-BCBCD75E80AE}"/>
          </ac:spMkLst>
        </pc:spChg>
        <pc:spChg chg="mod">
          <ac:chgData name="Greg Thursam" userId="5e4858ac-6cff-493e-8965-24b68c9a0d4e" providerId="ADAL" clId="{002B2632-BE98-F545-8611-D0882C74B261}" dt="2018-04-23T19:04:12.763" v="3446" actId="20577"/>
          <ac:spMkLst>
            <pc:docMk/>
            <pc:sldMk cId="287395423" sldId="1013"/>
            <ac:spMk id="7" creationId="{09902C23-E2E6-4A4B-8D2E-EDF9934013BA}"/>
          </ac:spMkLst>
        </pc:spChg>
        <pc:spChg chg="add mod">
          <ac:chgData name="Greg Thursam" userId="5e4858ac-6cff-493e-8965-24b68c9a0d4e" providerId="ADAL" clId="{002B2632-BE98-F545-8611-D0882C74B261}" dt="2018-04-24T01:14:24.112" v="3943" actId="403"/>
          <ac:spMkLst>
            <pc:docMk/>
            <pc:sldMk cId="287395423" sldId="1013"/>
            <ac:spMk id="8" creationId="{6B2D4A87-CFF8-0E4D-924F-42D04BA276D1}"/>
          </ac:spMkLst>
        </pc:spChg>
        <pc:spChg chg="mod">
          <ac:chgData name="Greg Thursam" userId="5e4858ac-6cff-493e-8965-24b68c9a0d4e" providerId="ADAL" clId="{002B2632-BE98-F545-8611-D0882C74B261}" dt="2018-04-23T19:04:12.573" v="3445" actId="20577"/>
          <ac:spMkLst>
            <pc:docMk/>
            <pc:sldMk cId="287395423" sldId="1013"/>
            <ac:spMk id="776" creationId="{00000000-0000-0000-0000-000000000000}"/>
          </ac:spMkLst>
        </pc:spChg>
        <pc:picChg chg="del mod">
          <ac:chgData name="Greg Thursam" userId="5e4858ac-6cff-493e-8965-24b68c9a0d4e" providerId="ADAL" clId="{002B2632-BE98-F545-8611-D0882C74B261}" dt="2018-04-23T18:44:21.538" v="3117" actId="478"/>
          <ac:picMkLst>
            <pc:docMk/>
            <pc:sldMk cId="287395423" sldId="1013"/>
            <ac:picMk id="4" creationId="{B65B93C9-F6D1-A54E-9844-C47EF8232540}"/>
          </ac:picMkLst>
        </pc:picChg>
      </pc:sldChg>
      <pc:sldChg chg="add del">
        <pc:chgData name="Greg Thursam" userId="5e4858ac-6cff-493e-8965-24b68c9a0d4e" providerId="ADAL" clId="{002B2632-BE98-F545-8611-D0882C74B261}" dt="2018-04-23T18:43:15.852" v="3091" actId="2696"/>
        <pc:sldMkLst>
          <pc:docMk/>
          <pc:sldMk cId="632255506" sldId="1013"/>
        </pc:sldMkLst>
      </pc:sldChg>
      <pc:sldChg chg="add del">
        <pc:chgData name="Greg Thursam" userId="5e4858ac-6cff-493e-8965-24b68c9a0d4e" providerId="ADAL" clId="{002B2632-BE98-F545-8611-D0882C74B261}" dt="2018-04-23T19:04:13.115" v="3448" actId="2696"/>
        <pc:sldMkLst>
          <pc:docMk/>
          <pc:sldMk cId="1773175583" sldId="1014"/>
        </pc:sldMkLst>
      </pc:sldChg>
      <pc:sldChg chg="addSp modSp add del">
        <pc:chgData name="Greg Thursam" userId="5e4858ac-6cff-493e-8965-24b68c9a0d4e" providerId="ADAL" clId="{002B2632-BE98-F545-8611-D0882C74B261}" dt="2018-04-23T21:09:27.814" v="3939" actId="2696"/>
        <pc:sldMkLst>
          <pc:docMk/>
          <pc:sldMk cId="2546664793" sldId="1014"/>
        </pc:sldMkLst>
        <pc:spChg chg="add mod">
          <ac:chgData name="Greg Thursam" userId="5e4858ac-6cff-493e-8965-24b68c9a0d4e" providerId="ADAL" clId="{002B2632-BE98-F545-8611-D0882C74B261}" dt="2018-04-23T19:18:57.175" v="3633" actId="14100"/>
          <ac:spMkLst>
            <pc:docMk/>
            <pc:sldMk cId="2546664793" sldId="1014"/>
            <ac:spMk id="3" creationId="{30E7669F-3D45-7A42-9041-C4E25F0D9BAB}"/>
          </ac:spMkLst>
        </pc:spChg>
      </pc:sldChg>
      <pc:sldChg chg="add modTransition">
        <pc:chgData name="Greg Thursam" userId="5e4858ac-6cff-493e-8965-24b68c9a0d4e" providerId="ADAL" clId="{002B2632-BE98-F545-8611-D0882C74B261}" dt="2018-04-24T02:44:57.743" v="4126"/>
        <pc:sldMkLst>
          <pc:docMk/>
          <pc:sldMk cId="3741448211" sldId="1014"/>
        </pc:sldMkLst>
      </pc:sldChg>
      <pc:sldChg chg="add del">
        <pc:chgData name="Greg Thursam" userId="5e4858ac-6cff-493e-8965-24b68c9a0d4e" providerId="ADAL" clId="{002B2632-BE98-F545-8611-D0882C74B261}" dt="2018-04-23T21:08:40.083" v="3936" actId="2696"/>
        <pc:sldMkLst>
          <pc:docMk/>
          <pc:sldMk cId="325398138" sldId="1015"/>
        </pc:sldMkLst>
      </pc:sldChg>
      <pc:sldMasterChg chg="delSldLayout">
        <pc:chgData name="Greg Thursam" userId="5e4858ac-6cff-493e-8965-24b68c9a0d4e" providerId="ADAL" clId="{002B2632-BE98-F545-8611-D0882C74B261}" dt="2018-04-23T21:09:27.850" v="3940" actId="2696"/>
        <pc:sldMasterMkLst>
          <pc:docMk/>
          <pc:sldMasterMk cId="3741453948" sldId="2147483672"/>
        </pc:sldMasterMkLst>
        <pc:sldLayoutChg chg="del">
          <pc:chgData name="Greg Thursam" userId="5e4858ac-6cff-493e-8965-24b68c9a0d4e" providerId="ADAL" clId="{002B2632-BE98-F545-8611-D0882C74B261}" dt="2018-04-23T21:09:27.850" v="3940" actId="2696"/>
          <pc:sldLayoutMkLst>
            <pc:docMk/>
            <pc:sldMasterMk cId="3741453948" sldId="2147483672"/>
            <pc:sldLayoutMk cId="1569729086" sldId="2147483751"/>
          </pc:sldLayoutMkLst>
        </pc:sldLayoutChg>
        <pc:sldLayoutChg chg="del">
          <pc:chgData name="Greg Thursam" userId="5e4858ac-6cff-493e-8965-24b68c9a0d4e" providerId="ADAL" clId="{002B2632-BE98-F545-8611-D0882C74B261}" dt="2018-04-23T17:16:53.572" v="1867" actId="2696"/>
          <pc:sldLayoutMkLst>
            <pc:docMk/>
            <pc:sldMasterMk cId="3741453948" sldId="2147483672"/>
            <pc:sldLayoutMk cId="997153811" sldId="2147483752"/>
          </pc:sldLayoutMkLst>
        </pc:sldLayoutChg>
      </pc:sldMasterChg>
    </pc:docChg>
  </pc:docChgLst>
  <pc:docChgLst>
    <pc:chgData name="Eric Shanks" userId="S::eric.shanks@thinkahead.com::8b64c047-0961-4240-991d-45d6e44f30a6" providerId="AD" clId="Web-{C5E322E8-6B83-4415-9E73-FD612D388C46}"/>
    <pc:docChg chg="addSld modSld sldOrd modSection">
      <pc:chgData name="Eric Shanks" userId="S::eric.shanks@thinkahead.com::8b64c047-0961-4240-991d-45d6e44f30a6" providerId="AD" clId="Web-{C5E322E8-6B83-4415-9E73-FD612D388C46}" dt="2018-04-23T14:15:55.402" v="692"/>
      <pc:docMkLst>
        <pc:docMk/>
      </pc:docMkLst>
      <pc:sldChg chg="modSp">
        <pc:chgData name="Eric Shanks" userId="S::eric.shanks@thinkahead.com::8b64c047-0961-4240-991d-45d6e44f30a6" providerId="AD" clId="Web-{C5E322E8-6B83-4415-9E73-FD612D388C46}" dt="2018-04-23T13:36:37.609" v="168"/>
        <pc:sldMkLst>
          <pc:docMk/>
          <pc:sldMk cId="3301676705" sldId="300"/>
        </pc:sldMkLst>
        <pc:spChg chg="mod">
          <ac:chgData name="Eric Shanks" userId="S::eric.shanks@thinkahead.com::8b64c047-0961-4240-991d-45d6e44f30a6" providerId="AD" clId="Web-{C5E322E8-6B83-4415-9E73-FD612D388C46}" dt="2018-04-23T13:36:37.609" v="168"/>
          <ac:spMkLst>
            <pc:docMk/>
            <pc:sldMk cId="3301676705" sldId="300"/>
            <ac:spMk id="7" creationId="{00000000-0000-0000-0000-000000000000}"/>
          </ac:spMkLst>
        </pc:spChg>
      </pc:sldChg>
      <pc:sldChg chg="modSp add ord replId">
        <pc:chgData name="Eric Shanks" userId="S::eric.shanks@thinkahead.com::8b64c047-0961-4240-991d-45d6e44f30a6" providerId="AD" clId="Web-{C5E322E8-6B83-4415-9E73-FD612D388C46}" dt="2018-04-23T13:26:22.269" v="85"/>
        <pc:sldMkLst>
          <pc:docMk/>
          <pc:sldMk cId="2055372982" sldId="1001"/>
        </pc:sldMkLst>
        <pc:spChg chg="mod">
          <ac:chgData name="Eric Shanks" userId="S::eric.shanks@thinkahead.com::8b64c047-0961-4240-991d-45d6e44f30a6" providerId="AD" clId="Web-{C5E322E8-6B83-4415-9E73-FD612D388C46}" dt="2018-04-23T13:26:22.269" v="85"/>
          <ac:spMkLst>
            <pc:docMk/>
            <pc:sldMk cId="2055372982" sldId="1001"/>
            <ac:spMk id="7" creationId="{00000000-0000-0000-0000-000000000000}"/>
          </ac:spMkLst>
        </pc:spChg>
      </pc:sldChg>
      <pc:sldChg chg="addSp delSp modSp new mod modClrScheme chgLayout">
        <pc:chgData name="Eric Shanks" userId="S::eric.shanks@thinkahead.com::8b64c047-0961-4240-991d-45d6e44f30a6" providerId="AD" clId="Web-{C5E322E8-6B83-4415-9E73-FD612D388C46}" dt="2018-04-23T13:36:33.078" v="167"/>
        <pc:sldMkLst>
          <pc:docMk/>
          <pc:sldMk cId="756408723" sldId="1002"/>
        </pc:sldMkLst>
        <pc:spChg chg="mod ord">
          <ac:chgData name="Eric Shanks" userId="S::eric.shanks@thinkahead.com::8b64c047-0961-4240-991d-45d6e44f30a6" providerId="AD" clId="Web-{C5E322E8-6B83-4415-9E73-FD612D388C46}" dt="2018-04-23T13:35:51.841" v="161"/>
          <ac:spMkLst>
            <pc:docMk/>
            <pc:sldMk cId="756408723" sldId="1002"/>
            <ac:spMk id="2" creationId="{F693DC1C-E033-4B9C-96C8-E88C90AAAD89}"/>
          </ac:spMkLst>
        </pc:spChg>
        <pc:spChg chg="del">
          <ac:chgData name="Eric Shanks" userId="S::eric.shanks@thinkahead.com::8b64c047-0961-4240-991d-45d6e44f30a6" providerId="AD" clId="Web-{C5E322E8-6B83-4415-9E73-FD612D388C46}" dt="2018-04-23T13:31:00.422" v="90"/>
          <ac:spMkLst>
            <pc:docMk/>
            <pc:sldMk cId="756408723" sldId="1002"/>
            <ac:spMk id="3" creationId="{A6E2FB98-BD0E-4F2C-8410-9A605A8B07C3}"/>
          </ac:spMkLst>
        </pc:spChg>
        <pc:spChg chg="add mod">
          <ac:chgData name="Eric Shanks" userId="S::eric.shanks@thinkahead.com::8b64c047-0961-4240-991d-45d6e44f30a6" providerId="AD" clId="Web-{C5E322E8-6B83-4415-9E73-FD612D388C46}" dt="2018-04-23T13:35:30.279" v="157"/>
          <ac:spMkLst>
            <pc:docMk/>
            <pc:sldMk cId="756408723" sldId="1002"/>
            <ac:spMk id="16" creationId="{5397CA2D-5E0D-4292-A466-5124DF5C04AC}"/>
          </ac:spMkLst>
        </pc:spChg>
        <pc:spChg chg="add mod">
          <ac:chgData name="Eric Shanks" userId="S::eric.shanks@thinkahead.com::8b64c047-0961-4240-991d-45d6e44f30a6" providerId="AD" clId="Web-{C5E322E8-6B83-4415-9E73-FD612D388C46}" dt="2018-04-23T13:35:35.186" v="160"/>
          <ac:spMkLst>
            <pc:docMk/>
            <pc:sldMk cId="756408723" sldId="1002"/>
            <ac:spMk id="17" creationId="{0120E1D7-13F7-4A1F-BC88-36CBC7EA5564}"/>
          </ac:spMkLst>
        </pc:spChg>
        <pc:spChg chg="add mod ord">
          <ac:chgData name="Eric Shanks" userId="S::eric.shanks@thinkahead.com::8b64c047-0961-4240-991d-45d6e44f30a6" providerId="AD" clId="Web-{C5E322E8-6B83-4415-9E73-FD612D388C46}" dt="2018-04-23T13:36:33.078" v="167"/>
          <ac:spMkLst>
            <pc:docMk/>
            <pc:sldMk cId="756408723" sldId="1002"/>
            <ac:spMk id="19" creationId="{AAD1B657-4645-4422-B7B2-D59EDC6F15C0}"/>
          </ac:spMkLst>
        </pc:spChg>
        <pc:spChg chg="add del mod ord">
          <ac:chgData name="Eric Shanks" userId="S::eric.shanks@thinkahead.com::8b64c047-0961-4240-991d-45d6e44f30a6" providerId="AD" clId="Web-{C5E322E8-6B83-4415-9E73-FD612D388C46}" dt="2018-04-23T13:36:00.060" v="162"/>
          <ac:spMkLst>
            <pc:docMk/>
            <pc:sldMk cId="756408723" sldId="1002"/>
            <ac:spMk id="21" creationId="{F7969463-D7A2-49EC-B333-DB09FADC8FA0}"/>
          </ac:spMkLst>
        </pc:spChg>
        <pc:picChg chg="add mod ord">
          <ac:chgData name="Eric Shanks" userId="S::eric.shanks@thinkahead.com::8b64c047-0961-4240-991d-45d6e44f30a6" providerId="AD" clId="Web-{C5E322E8-6B83-4415-9E73-FD612D388C46}" dt="2018-04-23T13:35:30.294" v="158"/>
          <ac:picMkLst>
            <pc:docMk/>
            <pc:sldMk cId="756408723" sldId="1002"/>
            <ac:picMk id="4" creationId="{51AC2445-33C6-4369-977F-40F065BA9F45}"/>
          </ac:picMkLst>
        </pc:picChg>
        <pc:picChg chg="add mod">
          <ac:chgData name="Eric Shanks" userId="S::eric.shanks@thinkahead.com::8b64c047-0961-4240-991d-45d6e44f30a6" providerId="AD" clId="Web-{C5E322E8-6B83-4415-9E73-FD612D388C46}" dt="2018-04-23T13:35:30.247" v="153"/>
          <ac:picMkLst>
            <pc:docMk/>
            <pc:sldMk cId="756408723" sldId="1002"/>
            <ac:picMk id="6" creationId="{E27A195C-EA33-4E05-BE63-8D3D39EFA4C5}"/>
          </ac:picMkLst>
        </pc:picChg>
        <pc:picChg chg="add del mod">
          <ac:chgData name="Eric Shanks" userId="S::eric.shanks@thinkahead.com::8b64c047-0961-4240-991d-45d6e44f30a6" providerId="AD" clId="Web-{C5E322E8-6B83-4415-9E73-FD612D388C46}" dt="2018-04-23T13:32:17.222" v="109"/>
          <ac:picMkLst>
            <pc:docMk/>
            <pc:sldMk cId="756408723" sldId="1002"/>
            <ac:picMk id="8" creationId="{E671BC04-A7B7-403C-A029-9BC1390378E1}"/>
          </ac:picMkLst>
        </pc:picChg>
        <pc:picChg chg="add mod">
          <ac:chgData name="Eric Shanks" userId="S::eric.shanks@thinkahead.com::8b64c047-0961-4240-991d-45d6e44f30a6" providerId="AD" clId="Web-{C5E322E8-6B83-4415-9E73-FD612D388C46}" dt="2018-04-23T13:35:30.262" v="154"/>
          <ac:picMkLst>
            <pc:docMk/>
            <pc:sldMk cId="756408723" sldId="1002"/>
            <ac:picMk id="10" creationId="{5A0A97DC-BDE2-4C32-9004-77DD3EA42410}"/>
          </ac:picMkLst>
        </pc:picChg>
        <pc:picChg chg="add mod">
          <ac:chgData name="Eric Shanks" userId="S::eric.shanks@thinkahead.com::8b64c047-0961-4240-991d-45d6e44f30a6" providerId="AD" clId="Web-{C5E322E8-6B83-4415-9E73-FD612D388C46}" dt="2018-04-23T13:35:30.262" v="155"/>
          <ac:picMkLst>
            <pc:docMk/>
            <pc:sldMk cId="756408723" sldId="1002"/>
            <ac:picMk id="12" creationId="{032C1711-65B6-4D3A-BF5C-E478D2BD7A46}"/>
          </ac:picMkLst>
        </pc:picChg>
        <pc:picChg chg="add mod">
          <ac:chgData name="Eric Shanks" userId="S::eric.shanks@thinkahead.com::8b64c047-0961-4240-991d-45d6e44f30a6" providerId="AD" clId="Web-{C5E322E8-6B83-4415-9E73-FD612D388C46}" dt="2018-04-23T13:35:30.279" v="156"/>
          <ac:picMkLst>
            <pc:docMk/>
            <pc:sldMk cId="756408723" sldId="1002"/>
            <ac:picMk id="14" creationId="{07405B12-EB09-4FD9-ACF2-53323C3E557B}"/>
          </ac:picMkLst>
        </pc:picChg>
      </pc:sldChg>
      <pc:sldChg chg="addSp delSp modSp new modNotes">
        <pc:chgData name="Eric Shanks" userId="S::eric.shanks@thinkahead.com::8b64c047-0961-4240-991d-45d6e44f30a6" providerId="AD" clId="Web-{C5E322E8-6B83-4415-9E73-FD612D388C46}" dt="2018-04-23T13:44:16.051" v="308"/>
        <pc:sldMkLst>
          <pc:docMk/>
          <pc:sldMk cId="1611272511" sldId="1003"/>
        </pc:sldMkLst>
        <pc:spChg chg="mod">
          <ac:chgData name="Eric Shanks" userId="S::eric.shanks@thinkahead.com::8b64c047-0961-4240-991d-45d6e44f30a6" providerId="AD" clId="Web-{C5E322E8-6B83-4415-9E73-FD612D388C46}" dt="2018-04-23T13:39:24.273" v="172"/>
          <ac:spMkLst>
            <pc:docMk/>
            <pc:sldMk cId="1611272511" sldId="1003"/>
            <ac:spMk id="2" creationId="{C9A47FAF-B8B2-48BB-8341-4473F3165038}"/>
          </ac:spMkLst>
        </pc:spChg>
        <pc:spChg chg="del mod">
          <ac:chgData name="Eric Shanks" userId="S::eric.shanks@thinkahead.com::8b64c047-0961-4240-991d-45d6e44f30a6" providerId="AD" clId="Web-{C5E322E8-6B83-4415-9E73-FD612D388C46}" dt="2018-04-23T13:40:03.962" v="180"/>
          <ac:spMkLst>
            <pc:docMk/>
            <pc:sldMk cId="1611272511" sldId="1003"/>
            <ac:spMk id="3" creationId="{63D5DEFC-9F0E-4C5D-9894-6C7B8CFD60D2}"/>
          </ac:spMkLst>
        </pc:spChg>
        <pc:picChg chg="add mod">
          <ac:chgData name="Eric Shanks" userId="S::eric.shanks@thinkahead.com::8b64c047-0961-4240-991d-45d6e44f30a6" providerId="AD" clId="Web-{C5E322E8-6B83-4415-9E73-FD612D388C46}" dt="2018-04-23T13:40:08.681" v="182"/>
          <ac:picMkLst>
            <pc:docMk/>
            <pc:sldMk cId="1611272511" sldId="1003"/>
            <ac:picMk id="4" creationId="{77000965-D86D-4945-8A50-CEF64B147462}"/>
          </ac:picMkLst>
        </pc:picChg>
      </pc:sldChg>
      <pc:sldChg chg="addSp delSp modSp new modNotes">
        <pc:chgData name="Eric Shanks" userId="S::eric.shanks@thinkahead.com::8b64c047-0961-4240-991d-45d6e44f30a6" providerId="AD" clId="Web-{C5E322E8-6B83-4415-9E73-FD612D388C46}" dt="2018-04-23T14:15:55.402" v="692"/>
        <pc:sldMkLst>
          <pc:docMk/>
          <pc:sldMk cId="2146470281" sldId="1004"/>
        </pc:sldMkLst>
        <pc:spChg chg="mod">
          <ac:chgData name="Eric Shanks" userId="S::eric.shanks@thinkahead.com::8b64c047-0961-4240-991d-45d6e44f30a6" providerId="AD" clId="Web-{C5E322E8-6B83-4415-9E73-FD612D388C46}" dt="2018-04-23T13:51:01.945" v="314"/>
          <ac:spMkLst>
            <pc:docMk/>
            <pc:sldMk cId="2146470281" sldId="1004"/>
            <ac:spMk id="2" creationId="{4021D31F-192C-4891-8BC2-FC143A55433E}"/>
          </ac:spMkLst>
        </pc:spChg>
        <pc:spChg chg="del mod">
          <ac:chgData name="Eric Shanks" userId="S::eric.shanks@thinkahead.com::8b64c047-0961-4240-991d-45d6e44f30a6" providerId="AD" clId="Web-{C5E322E8-6B83-4415-9E73-FD612D388C46}" dt="2018-04-23T14:08:59.915" v="509"/>
          <ac:spMkLst>
            <pc:docMk/>
            <pc:sldMk cId="2146470281" sldId="1004"/>
            <ac:spMk id="3" creationId="{42CC1C51-81A9-4296-B54C-94360401D88E}"/>
          </ac:spMkLst>
        </pc:spChg>
        <pc:spChg chg="add mod">
          <ac:chgData name="Eric Shanks" userId="S::eric.shanks@thinkahead.com::8b64c047-0961-4240-991d-45d6e44f30a6" providerId="AD" clId="Web-{C5E322E8-6B83-4415-9E73-FD612D388C46}" dt="2018-04-23T14:09:08.697" v="513"/>
          <ac:spMkLst>
            <pc:docMk/>
            <pc:sldMk cId="2146470281" sldId="1004"/>
            <ac:spMk id="4" creationId="{CE9D38F2-9929-4F87-BE77-5E9E6F02438B}"/>
          </ac:spMkLst>
        </pc:spChg>
        <pc:spChg chg="add mod">
          <ac:chgData name="Eric Shanks" userId="S::eric.shanks@thinkahead.com::8b64c047-0961-4240-991d-45d6e44f30a6" providerId="AD" clId="Web-{C5E322E8-6B83-4415-9E73-FD612D388C46}" dt="2018-04-23T14:09:15.837" v="543"/>
          <ac:spMkLst>
            <pc:docMk/>
            <pc:sldMk cId="2146470281" sldId="1004"/>
            <ac:spMk id="13" creationId="{C3157B91-9187-437E-B9C8-D73754C69413}"/>
          </ac:spMkLst>
        </pc:spChg>
        <pc:spChg chg="add mod">
          <ac:chgData name="Eric Shanks" userId="S::eric.shanks@thinkahead.com::8b64c047-0961-4240-991d-45d6e44f30a6" providerId="AD" clId="Web-{C5E322E8-6B83-4415-9E73-FD612D388C46}" dt="2018-04-23T14:09:08.962" v="538"/>
          <ac:spMkLst>
            <pc:docMk/>
            <pc:sldMk cId="2146470281" sldId="1004"/>
            <ac:spMk id="53" creationId="{F66CD733-E0AD-4393-807B-6C514F5925A6}"/>
          </ac:spMkLst>
        </pc:spChg>
        <pc:spChg chg="add mod ord">
          <ac:chgData name="Eric Shanks" userId="S::eric.shanks@thinkahead.com::8b64c047-0961-4240-991d-45d6e44f30a6" providerId="AD" clId="Web-{C5E322E8-6B83-4415-9E73-FD612D388C46}" dt="2018-04-23T14:09:31.526" v="549"/>
          <ac:spMkLst>
            <pc:docMk/>
            <pc:sldMk cId="2146470281" sldId="1004"/>
            <ac:spMk id="54" creationId="{6B44E297-7683-4EF7-BC8C-006251CAC1BE}"/>
          </ac:spMkLst>
        </pc:spChg>
        <pc:spChg chg="add mod">
          <ac:chgData name="Eric Shanks" userId="S::eric.shanks@thinkahead.com::8b64c047-0961-4240-991d-45d6e44f30a6" providerId="AD" clId="Web-{C5E322E8-6B83-4415-9E73-FD612D388C46}" dt="2018-04-23T14:09:31.697" v="566"/>
          <ac:spMkLst>
            <pc:docMk/>
            <pc:sldMk cId="2146470281" sldId="1004"/>
            <ac:spMk id="55" creationId="{6F4C926D-2EF7-4EA4-9527-9A96B1821087}"/>
          </ac:spMkLst>
        </pc:spChg>
        <pc:spChg chg="add mod">
          <ac:chgData name="Eric Shanks" userId="S::eric.shanks@thinkahead.com::8b64c047-0961-4240-991d-45d6e44f30a6" providerId="AD" clId="Web-{C5E322E8-6B83-4415-9E73-FD612D388C46}" dt="2018-04-23T14:09:31.713" v="567"/>
          <ac:spMkLst>
            <pc:docMk/>
            <pc:sldMk cId="2146470281" sldId="1004"/>
            <ac:spMk id="56" creationId="{7700FFB0-A066-4141-8ED4-59B9CF531F16}"/>
          </ac:spMkLst>
        </pc:spChg>
        <pc:spChg chg="add mod">
          <ac:chgData name="Eric Shanks" userId="S::eric.shanks@thinkahead.com::8b64c047-0961-4240-991d-45d6e44f30a6" providerId="AD" clId="Web-{C5E322E8-6B83-4415-9E73-FD612D388C46}" dt="2018-04-23T14:09:31.729" v="568"/>
          <ac:spMkLst>
            <pc:docMk/>
            <pc:sldMk cId="2146470281" sldId="1004"/>
            <ac:spMk id="57" creationId="{CB6C0947-2D83-4A9E-9616-BAB1EFF6DED4}"/>
          </ac:spMkLst>
        </pc:spChg>
        <pc:spChg chg="add mod ord">
          <ac:chgData name="Eric Shanks" userId="S::eric.shanks@thinkahead.com::8b64c047-0961-4240-991d-45d6e44f30a6" providerId="AD" clId="Web-{C5E322E8-6B83-4415-9E73-FD612D388C46}" dt="2018-04-23T14:09:31.510" v="548"/>
          <ac:spMkLst>
            <pc:docMk/>
            <pc:sldMk cId="2146470281" sldId="1004"/>
            <ac:spMk id="58" creationId="{6EB83FBE-B3D3-4308-BDB9-3E0ADAB932AE}"/>
          </ac:spMkLst>
        </pc:spChg>
        <pc:spChg chg="add mod ord">
          <ac:chgData name="Eric Shanks" userId="S::eric.shanks@thinkahead.com::8b64c047-0961-4240-991d-45d6e44f30a6" providerId="AD" clId="Web-{C5E322E8-6B83-4415-9E73-FD612D388C46}" dt="2018-04-23T14:09:31.494" v="547"/>
          <ac:spMkLst>
            <pc:docMk/>
            <pc:sldMk cId="2146470281" sldId="1004"/>
            <ac:spMk id="59" creationId="{9F9BCF18-FE68-405C-8432-6598820F16DD}"/>
          </ac:spMkLst>
        </pc:spChg>
        <pc:picChg chg="add del mod">
          <ac:chgData name="Eric Shanks" userId="S::eric.shanks@thinkahead.com::8b64c047-0961-4240-991d-45d6e44f30a6" providerId="AD" clId="Web-{C5E322E8-6B83-4415-9E73-FD612D388C46}" dt="2018-04-23T13:53:39.577" v="324"/>
          <ac:picMkLst>
            <pc:docMk/>
            <pc:sldMk cId="2146470281" sldId="1004"/>
            <ac:picMk id="5" creationId="{3D4C34FF-9D79-4835-8107-1FF647F707CE}"/>
          </ac:picMkLst>
        </pc:picChg>
        <pc:picChg chg="add mod">
          <ac:chgData name="Eric Shanks" userId="S::eric.shanks@thinkahead.com::8b64c047-0961-4240-991d-45d6e44f30a6" providerId="AD" clId="Web-{C5E322E8-6B83-4415-9E73-FD612D388C46}" dt="2018-04-23T14:09:15.822" v="542"/>
          <ac:picMkLst>
            <pc:docMk/>
            <pc:sldMk cId="2146470281" sldId="1004"/>
            <ac:picMk id="7" creationId="{8BF7D1E4-0AD9-4ACB-9D79-88015D78B770}"/>
          </ac:picMkLst>
        </pc:picChg>
        <pc:picChg chg="add del mod">
          <ac:chgData name="Eric Shanks" userId="S::eric.shanks@thinkahead.com::8b64c047-0961-4240-991d-45d6e44f30a6" providerId="AD" clId="Web-{C5E322E8-6B83-4415-9E73-FD612D388C46}" dt="2018-04-23T13:53:59.234" v="329"/>
          <ac:picMkLst>
            <pc:docMk/>
            <pc:sldMk cId="2146470281" sldId="1004"/>
            <ac:picMk id="9" creationId="{0FE664ED-A0B6-4E62-B4FB-321D55680088}"/>
          </ac:picMkLst>
        </pc:picChg>
        <pc:picChg chg="add del mod">
          <ac:chgData name="Eric Shanks" userId="S::eric.shanks@thinkahead.com::8b64c047-0961-4240-991d-45d6e44f30a6" providerId="AD" clId="Web-{C5E322E8-6B83-4415-9E73-FD612D388C46}" dt="2018-04-23T13:54:08.297" v="331"/>
          <ac:picMkLst>
            <pc:docMk/>
            <pc:sldMk cId="2146470281" sldId="1004"/>
            <ac:picMk id="11" creationId="{95E07B5D-C541-4B9C-90CD-FB082FB7D2E4}"/>
          </ac:picMkLst>
        </pc:picChg>
        <pc:picChg chg="add mod">
          <ac:chgData name="Eric Shanks" userId="S::eric.shanks@thinkahead.com::8b64c047-0961-4240-991d-45d6e44f30a6" providerId="AD" clId="Web-{C5E322E8-6B83-4415-9E73-FD612D388C46}" dt="2018-04-23T14:10:08.105" v="572"/>
          <ac:picMkLst>
            <pc:docMk/>
            <pc:sldMk cId="2146470281" sldId="1004"/>
            <ac:picMk id="14" creationId="{F4501784-9193-47C9-A9CE-B534233E3FA5}"/>
          </ac:picMkLst>
        </pc:picChg>
        <pc:picChg chg="add mod">
          <ac:chgData name="Eric Shanks" userId="S::eric.shanks@thinkahead.com::8b64c047-0961-4240-991d-45d6e44f30a6" providerId="AD" clId="Web-{C5E322E8-6B83-4415-9E73-FD612D388C46}" dt="2018-04-23T14:10:08.121" v="573"/>
          <ac:picMkLst>
            <pc:docMk/>
            <pc:sldMk cId="2146470281" sldId="1004"/>
            <ac:picMk id="16" creationId="{C2B618AF-6E7B-4AC0-BA49-CBABAE277E74}"/>
          </ac:picMkLst>
        </pc:picChg>
        <pc:picChg chg="add mod">
          <ac:chgData name="Eric Shanks" userId="S::eric.shanks@thinkahead.com::8b64c047-0961-4240-991d-45d6e44f30a6" providerId="AD" clId="Web-{C5E322E8-6B83-4415-9E73-FD612D388C46}" dt="2018-04-23T14:10:08.137" v="574"/>
          <ac:picMkLst>
            <pc:docMk/>
            <pc:sldMk cId="2146470281" sldId="1004"/>
            <ac:picMk id="18" creationId="{1363E7EF-BB10-45A3-ABD9-2D0FD56E6E43}"/>
          </ac:picMkLst>
        </pc:picChg>
        <pc:picChg chg="add del mod">
          <ac:chgData name="Eric Shanks" userId="S::eric.shanks@thinkahead.com::8b64c047-0961-4240-991d-45d6e44f30a6" providerId="AD" clId="Web-{C5E322E8-6B83-4415-9E73-FD612D388C46}" dt="2018-04-23T14:08:06.131" v="482"/>
          <ac:picMkLst>
            <pc:docMk/>
            <pc:sldMk cId="2146470281" sldId="1004"/>
            <ac:picMk id="20" creationId="{8C88562D-BE63-496D-A382-2145606C9F69}"/>
          </ac:picMkLst>
        </pc:picChg>
        <pc:picChg chg="add del mod">
          <ac:chgData name="Eric Shanks" userId="S::eric.shanks@thinkahead.com::8b64c047-0961-4240-991d-45d6e44f30a6" providerId="AD" clId="Web-{C5E322E8-6B83-4415-9E73-FD612D388C46}" dt="2018-04-23T13:57:11.305" v="372"/>
          <ac:picMkLst>
            <pc:docMk/>
            <pc:sldMk cId="2146470281" sldId="1004"/>
            <ac:picMk id="22" creationId="{4080E0F2-B94B-4880-9F37-06E1BC21B0B3}"/>
          </ac:picMkLst>
        </pc:picChg>
        <pc:picChg chg="add del mod">
          <ac:chgData name="Eric Shanks" userId="S::eric.shanks@thinkahead.com::8b64c047-0961-4240-991d-45d6e44f30a6" providerId="AD" clId="Web-{C5E322E8-6B83-4415-9E73-FD612D388C46}" dt="2018-04-23T13:57:02.570" v="371"/>
          <ac:picMkLst>
            <pc:docMk/>
            <pc:sldMk cId="2146470281" sldId="1004"/>
            <ac:picMk id="24" creationId="{B4C2225C-562D-4935-934C-DA30F7B88F59}"/>
          </ac:picMkLst>
        </pc:picChg>
        <pc:picChg chg="add mod">
          <ac:chgData name="Eric Shanks" userId="S::eric.shanks@thinkahead.com::8b64c047-0961-4240-991d-45d6e44f30a6" providerId="AD" clId="Web-{C5E322E8-6B83-4415-9E73-FD612D388C46}" dt="2018-04-23T14:09:31.572" v="553"/>
          <ac:picMkLst>
            <pc:docMk/>
            <pc:sldMk cId="2146470281" sldId="1004"/>
            <ac:picMk id="26" creationId="{00CFFEC5-198F-4A22-9AFB-2C21E3E193FC}"/>
          </ac:picMkLst>
        </pc:picChg>
        <pc:picChg chg="add mod">
          <ac:chgData name="Eric Shanks" userId="S::eric.shanks@thinkahead.com::8b64c047-0961-4240-991d-45d6e44f30a6" providerId="AD" clId="Web-{C5E322E8-6B83-4415-9E73-FD612D388C46}" dt="2018-04-23T14:09:31.572" v="554"/>
          <ac:picMkLst>
            <pc:docMk/>
            <pc:sldMk cId="2146470281" sldId="1004"/>
            <ac:picMk id="28" creationId="{F15C6AFB-B6F5-4455-A105-6696B45AE30F}"/>
          </ac:picMkLst>
        </pc:picChg>
        <pc:picChg chg="add mod">
          <ac:chgData name="Eric Shanks" userId="S::eric.shanks@thinkahead.com::8b64c047-0961-4240-991d-45d6e44f30a6" providerId="AD" clId="Web-{C5E322E8-6B83-4415-9E73-FD612D388C46}" dt="2018-04-23T14:15:46.183" v="688"/>
          <ac:picMkLst>
            <pc:docMk/>
            <pc:sldMk cId="2146470281" sldId="1004"/>
            <ac:picMk id="29" creationId="{91D8B7C8-5228-45BE-8F78-9B0ABD43EF8C}"/>
          </ac:picMkLst>
        </pc:picChg>
        <pc:picChg chg="add mod">
          <ac:chgData name="Eric Shanks" userId="S::eric.shanks@thinkahead.com::8b64c047-0961-4240-991d-45d6e44f30a6" providerId="AD" clId="Web-{C5E322E8-6B83-4415-9E73-FD612D388C46}" dt="2018-04-23T14:15:49.996" v="689"/>
          <ac:picMkLst>
            <pc:docMk/>
            <pc:sldMk cId="2146470281" sldId="1004"/>
            <ac:picMk id="31" creationId="{46C6165E-C25F-4B7B-B920-BED928E2775B}"/>
          </ac:picMkLst>
        </pc:picChg>
        <pc:picChg chg="add mod">
          <ac:chgData name="Eric Shanks" userId="S::eric.shanks@thinkahead.com::8b64c047-0961-4240-991d-45d6e44f30a6" providerId="AD" clId="Web-{C5E322E8-6B83-4415-9E73-FD612D388C46}" dt="2018-04-23T14:09:08.806" v="523"/>
          <ac:picMkLst>
            <pc:docMk/>
            <pc:sldMk cId="2146470281" sldId="1004"/>
            <ac:picMk id="33" creationId="{F7B74F84-2DCF-4CB8-B287-A97953242A24}"/>
          </ac:picMkLst>
        </pc:picChg>
        <pc:picChg chg="add mod">
          <ac:chgData name="Eric Shanks" userId="S::eric.shanks@thinkahead.com::8b64c047-0961-4240-991d-45d6e44f30a6" providerId="AD" clId="Web-{C5E322E8-6B83-4415-9E73-FD612D388C46}" dt="2018-04-23T14:09:08.822" v="524"/>
          <ac:picMkLst>
            <pc:docMk/>
            <pc:sldMk cId="2146470281" sldId="1004"/>
            <ac:picMk id="35" creationId="{B50E5677-3DD8-4546-9D03-57D92F38DEC9}"/>
          </ac:picMkLst>
        </pc:picChg>
        <pc:picChg chg="add mod">
          <ac:chgData name="Eric Shanks" userId="S::eric.shanks@thinkahead.com::8b64c047-0961-4240-991d-45d6e44f30a6" providerId="AD" clId="Web-{C5E322E8-6B83-4415-9E73-FD612D388C46}" dt="2018-04-23T14:09:08.837" v="525"/>
          <ac:picMkLst>
            <pc:docMk/>
            <pc:sldMk cId="2146470281" sldId="1004"/>
            <ac:picMk id="37" creationId="{F9F97AA1-26F4-40E1-A500-A5C92F60EC20}"/>
          </ac:picMkLst>
        </pc:picChg>
        <pc:picChg chg="add mod">
          <ac:chgData name="Eric Shanks" userId="S::eric.shanks@thinkahead.com::8b64c047-0961-4240-991d-45d6e44f30a6" providerId="AD" clId="Web-{C5E322E8-6B83-4415-9E73-FD612D388C46}" dt="2018-04-23T14:09:08.837" v="526"/>
          <ac:picMkLst>
            <pc:docMk/>
            <pc:sldMk cId="2146470281" sldId="1004"/>
            <ac:picMk id="39" creationId="{BE1D299E-477F-48B5-9F57-9B2A84090B38}"/>
          </ac:picMkLst>
        </pc:picChg>
        <pc:picChg chg="add del mod">
          <ac:chgData name="Eric Shanks" userId="S::eric.shanks@thinkahead.com::8b64c047-0961-4240-991d-45d6e44f30a6" providerId="AD" clId="Web-{C5E322E8-6B83-4415-9E73-FD612D388C46}" dt="2018-04-23T14:10:00.058" v="571"/>
          <ac:picMkLst>
            <pc:docMk/>
            <pc:sldMk cId="2146470281" sldId="1004"/>
            <ac:picMk id="60" creationId="{20C2A7E7-0BC3-4790-A254-277ED2115419}"/>
          </ac:picMkLst>
        </pc:picChg>
        <pc:cxnChg chg="add mod">
          <ac:chgData name="Eric Shanks" userId="S::eric.shanks@thinkahead.com::8b64c047-0961-4240-991d-45d6e44f30a6" providerId="AD" clId="Web-{C5E322E8-6B83-4415-9E73-FD612D388C46}" dt="2018-04-23T14:09:18.822" v="544"/>
          <ac:cxnSpMkLst>
            <pc:docMk/>
            <pc:sldMk cId="2146470281" sldId="1004"/>
            <ac:cxnSpMk id="41" creationId="{FD13D2A9-43BC-42C4-8AA7-6B895B88372D}"/>
          </ac:cxnSpMkLst>
        </pc:cxnChg>
        <pc:cxnChg chg="add mod">
          <ac:chgData name="Eric Shanks" userId="S::eric.shanks@thinkahead.com::8b64c047-0961-4240-991d-45d6e44f30a6" providerId="AD" clId="Web-{C5E322E8-6B83-4415-9E73-FD612D388C46}" dt="2018-04-23T14:09:24.822" v="546"/>
          <ac:cxnSpMkLst>
            <pc:docMk/>
            <pc:sldMk cId="2146470281" sldId="1004"/>
            <ac:cxnSpMk id="42" creationId="{2DB6D423-22AB-44CC-A21F-9E809DC228DF}"/>
          </ac:cxnSpMkLst>
        </pc:cxnChg>
        <pc:cxnChg chg="add mod">
          <ac:chgData name="Eric Shanks" userId="S::eric.shanks@thinkahead.com::8b64c047-0961-4240-991d-45d6e44f30a6" providerId="AD" clId="Web-{C5E322E8-6B83-4415-9E73-FD612D388C46}" dt="2018-04-23T14:10:12.449" v="575"/>
          <ac:cxnSpMkLst>
            <pc:docMk/>
            <pc:sldMk cId="2146470281" sldId="1004"/>
            <ac:cxnSpMk id="43" creationId="{7AA2FCC8-C392-43E0-ACAE-812EFE00F333}"/>
          </ac:cxnSpMkLst>
        </pc:cxnChg>
        <pc:cxnChg chg="add del mod">
          <ac:chgData name="Eric Shanks" userId="S::eric.shanks@thinkahead.com::8b64c047-0961-4240-991d-45d6e44f30a6" providerId="AD" clId="Web-{C5E322E8-6B83-4415-9E73-FD612D388C46}" dt="2018-04-23T14:02:08.600" v="406"/>
          <ac:cxnSpMkLst>
            <pc:docMk/>
            <pc:sldMk cId="2146470281" sldId="1004"/>
            <ac:cxnSpMk id="44" creationId="{5A390DE1-C575-4259-B12D-7E6254821A3D}"/>
          </ac:cxnSpMkLst>
        </pc:cxnChg>
        <pc:cxnChg chg="add mod">
          <ac:chgData name="Eric Shanks" userId="S::eric.shanks@thinkahead.com::8b64c047-0961-4240-991d-45d6e44f30a6" providerId="AD" clId="Web-{C5E322E8-6B83-4415-9E73-FD612D388C46}" dt="2018-04-23T14:10:15.043" v="576"/>
          <ac:cxnSpMkLst>
            <pc:docMk/>
            <pc:sldMk cId="2146470281" sldId="1004"/>
            <ac:cxnSpMk id="45" creationId="{D3280615-B9BF-4849-8C95-2F73F25494E9}"/>
          </ac:cxnSpMkLst>
        </pc:cxnChg>
        <pc:cxnChg chg="add mod">
          <ac:chgData name="Eric Shanks" userId="S::eric.shanks@thinkahead.com::8b64c047-0961-4240-991d-45d6e44f30a6" providerId="AD" clId="Web-{C5E322E8-6B83-4415-9E73-FD612D388C46}" dt="2018-04-23T14:10:17.996" v="577"/>
          <ac:cxnSpMkLst>
            <pc:docMk/>
            <pc:sldMk cId="2146470281" sldId="1004"/>
            <ac:cxnSpMk id="46" creationId="{C3CFFFB3-AB34-425B-9C58-02991F292C7E}"/>
          </ac:cxnSpMkLst>
        </pc:cxnChg>
        <pc:cxnChg chg="add mod">
          <ac:chgData name="Eric Shanks" userId="S::eric.shanks@thinkahead.com::8b64c047-0961-4240-991d-45d6e44f30a6" providerId="AD" clId="Web-{C5E322E8-6B83-4415-9E73-FD612D388C46}" dt="2018-04-23T14:10:21.153" v="578"/>
          <ac:cxnSpMkLst>
            <pc:docMk/>
            <pc:sldMk cId="2146470281" sldId="1004"/>
            <ac:cxnSpMk id="47" creationId="{1A65F6D3-D25A-4E3F-A4B8-90360D09B388}"/>
          </ac:cxnSpMkLst>
        </pc:cxnChg>
        <pc:cxnChg chg="add mod">
          <ac:chgData name="Eric Shanks" userId="S::eric.shanks@thinkahead.com::8b64c047-0961-4240-991d-45d6e44f30a6" providerId="AD" clId="Web-{C5E322E8-6B83-4415-9E73-FD612D388C46}" dt="2018-04-23T14:10:25.153" v="580"/>
          <ac:cxnSpMkLst>
            <pc:docMk/>
            <pc:sldMk cId="2146470281" sldId="1004"/>
            <ac:cxnSpMk id="48" creationId="{833D0641-1522-4ACC-A6CC-F6ED958DCC97}"/>
          </ac:cxnSpMkLst>
        </pc:cxnChg>
        <pc:cxnChg chg="add mod">
          <ac:chgData name="Eric Shanks" userId="S::eric.shanks@thinkahead.com::8b64c047-0961-4240-991d-45d6e44f30a6" providerId="AD" clId="Web-{C5E322E8-6B83-4415-9E73-FD612D388C46}" dt="2018-04-23T14:10:22.778" v="579"/>
          <ac:cxnSpMkLst>
            <pc:docMk/>
            <pc:sldMk cId="2146470281" sldId="1004"/>
            <ac:cxnSpMk id="49" creationId="{0F13CDA6-ADCC-4BD2-9DC5-A77D17D2E211}"/>
          </ac:cxnSpMkLst>
        </pc:cxnChg>
        <pc:cxnChg chg="add mod">
          <ac:chgData name="Eric Shanks" userId="S::eric.shanks@thinkahead.com::8b64c047-0961-4240-991d-45d6e44f30a6" providerId="AD" clId="Web-{C5E322E8-6B83-4415-9E73-FD612D388C46}" dt="2018-04-23T14:15:53.824" v="691"/>
          <ac:cxnSpMkLst>
            <pc:docMk/>
            <pc:sldMk cId="2146470281" sldId="1004"/>
            <ac:cxnSpMk id="50" creationId="{0859EB49-AD9A-4FC1-B2F1-9321EB7AED9B}"/>
          </ac:cxnSpMkLst>
        </pc:cxnChg>
        <pc:cxnChg chg="add mod">
          <ac:chgData name="Eric Shanks" userId="S::eric.shanks@thinkahead.com::8b64c047-0961-4240-991d-45d6e44f30a6" providerId="AD" clId="Web-{C5E322E8-6B83-4415-9E73-FD612D388C46}" dt="2018-04-23T14:15:51.574" v="690"/>
          <ac:cxnSpMkLst>
            <pc:docMk/>
            <pc:sldMk cId="2146470281" sldId="1004"/>
            <ac:cxnSpMk id="51" creationId="{13072D40-CEE1-46DA-9F3C-37E21E7F9E95}"/>
          </ac:cxnSpMkLst>
        </pc:cxnChg>
        <pc:cxnChg chg="add mod">
          <ac:chgData name="Eric Shanks" userId="S::eric.shanks@thinkahead.com::8b64c047-0961-4240-991d-45d6e44f30a6" providerId="AD" clId="Web-{C5E322E8-6B83-4415-9E73-FD612D388C46}" dt="2018-04-23T14:15:55.402" v="692"/>
          <ac:cxnSpMkLst>
            <pc:docMk/>
            <pc:sldMk cId="2146470281" sldId="1004"/>
            <ac:cxnSpMk id="52" creationId="{53FF2767-874B-4553-8F26-369F8E62ABE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DDBE4-2B5B-499E-AF41-98EFA0A4A52D}" type="datetimeFigureOut">
              <a:rPr lang="en-US" smtClean="0"/>
              <a:t>4/24/2018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F5C64-448C-4C7B-BC2B-5B7421E10233}" type="slidenum">
              <a:rPr lang="en-US" smtClean="0"/>
              <a:t>‹#›</a:t>
            </a:fld>
            <a:endParaRPr lang="en-US"/>
          </a:p>
        </p:txBody>
      </p:sp>
    </p:spTree>
    <p:extLst>
      <p:ext uri="{BB962C8B-B14F-4D97-AF65-F5344CB8AC3E}">
        <p14:creationId xmlns:p14="http://schemas.microsoft.com/office/powerpoint/2010/main" val="2854739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t>
            </a:r>
          </a:p>
          <a:p>
            <a:r>
              <a:rPr lang="en-US" dirty="0"/>
              <a:t> </a:t>
            </a:r>
          </a:p>
          <a:p>
            <a:r>
              <a:rPr lang="en-US" dirty="0"/>
              <a:t>Thanks for the opportunity to introduce you to our company – AHEAD.  </a:t>
            </a:r>
          </a:p>
          <a:p>
            <a:r>
              <a:rPr lang="en-US" dirty="0"/>
              <a:t> </a:t>
            </a:r>
          </a:p>
          <a:p>
            <a:r>
              <a:rPr lang="en-US" dirty="0"/>
              <a:t>If okay with you, I’d like to take this approach. </a:t>
            </a:r>
          </a:p>
          <a:p>
            <a:r>
              <a:rPr lang="en-US" dirty="0"/>
              <a:t> </a:t>
            </a:r>
          </a:p>
          <a:p>
            <a:r>
              <a:rPr lang="en-US" dirty="0"/>
              <a:t>I know you get a lot of sales pitches.  I’m guessing most of them start with a vendor or consultant talking about -- themselves, about what they do, and what sets them apart. </a:t>
            </a:r>
          </a:p>
          <a:p>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ADD5AACD-5C9A-DC41-8041-03E1B13DE1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515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Shape 7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2" name="Shape 77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773" name="Shape 77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194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9043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6371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96BD3-6F03-124F-9C6B-519AEAFE2C9F}" type="slidenum">
              <a:rPr lang="en-US" smtClean="0"/>
              <a:t>40</a:t>
            </a:fld>
            <a:endParaRPr lang="en-US"/>
          </a:p>
        </p:txBody>
      </p:sp>
    </p:spTree>
    <p:extLst>
      <p:ext uri="{BB962C8B-B14F-4D97-AF65-F5344CB8AC3E}">
        <p14:creationId xmlns:p14="http://schemas.microsoft.com/office/powerpoint/2010/main" val="267143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Shape 1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82" name="Shape 148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483" name="Shape 148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8294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Shape 15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5" name="Shape 158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586" name="Shape 158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76991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AF342-A917-0F44-B455-8D46328CE53B}" type="slidenum">
              <a:rPr lang="en-US" smtClean="0"/>
              <a:t>45</a:t>
            </a:fld>
            <a:endParaRPr lang="en-US"/>
          </a:p>
        </p:txBody>
      </p:sp>
    </p:spTree>
    <p:extLst>
      <p:ext uri="{BB962C8B-B14F-4D97-AF65-F5344CB8AC3E}">
        <p14:creationId xmlns:p14="http://schemas.microsoft.com/office/powerpoint/2010/main" val="33923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AWS Config can monitor all or a subset of AWS Resources and records that data.</a:t>
            </a:r>
          </a:p>
          <a:p>
            <a:r>
              <a:rPr lang="en-US">
                <a:cs typeface="Calibri"/>
              </a:rPr>
              <a:t>Config Rules can then be created to ensure the config matches desired state</a:t>
            </a:r>
          </a:p>
          <a:p>
            <a:r>
              <a:rPr lang="en-US">
                <a:cs typeface="Calibri"/>
              </a:rPr>
              <a:t>Config Rules then stream that data to an SNS topic.</a:t>
            </a:r>
          </a:p>
          <a:p>
            <a:r>
              <a:rPr lang="en-US">
                <a:cs typeface="Calibri"/>
              </a:rPr>
              <a:t>SNS topics can be subscribed to by users over email, or Lambda as examples.</a:t>
            </a:r>
          </a:p>
        </p:txBody>
      </p:sp>
      <p:sp>
        <p:nvSpPr>
          <p:cNvPr id="4" name="Slide Number Placeholder 3"/>
          <p:cNvSpPr>
            <a:spLocks noGrp="1"/>
          </p:cNvSpPr>
          <p:nvPr>
            <p:ph type="sldNum" sz="quarter" idx="10"/>
          </p:nvPr>
        </p:nvSpPr>
        <p:spPr/>
        <p:txBody>
          <a:bodyPr/>
          <a:lstStyle/>
          <a:p>
            <a:fld id="{331F5C64-448C-4C7B-BC2B-5B7421E10233}" type="slidenum">
              <a:rPr lang="en-US" smtClean="0"/>
              <a:t>64</a:t>
            </a:fld>
            <a:endParaRPr lang="en-US"/>
          </a:p>
        </p:txBody>
      </p:sp>
    </p:spTree>
    <p:extLst>
      <p:ext uri="{BB962C8B-B14F-4D97-AF65-F5344CB8AC3E}">
        <p14:creationId xmlns:p14="http://schemas.microsoft.com/office/powerpoint/2010/main" val="3951136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 – Total number of resources that config is recording</a:t>
            </a:r>
          </a:p>
          <a:p>
            <a:r>
              <a:rPr lang="en-US">
                <a:cs typeface="Calibri"/>
              </a:rPr>
              <a:t>B – Resource types config is recording</a:t>
            </a:r>
          </a:p>
          <a:p>
            <a:r>
              <a:rPr lang="en-US">
                <a:cs typeface="Calibri"/>
              </a:rPr>
              <a:t>C – View all Resources</a:t>
            </a:r>
          </a:p>
          <a:p>
            <a:r>
              <a:rPr lang="en-US">
                <a:cs typeface="Calibri"/>
              </a:rPr>
              <a:t>D – View non-compliant rules</a:t>
            </a:r>
          </a:p>
          <a:p>
            <a:r>
              <a:rPr lang="en-US">
                <a:cs typeface="Calibri"/>
              </a:rPr>
              <a:t>E – View non-compliant resources</a:t>
            </a:r>
          </a:p>
          <a:p>
            <a:r>
              <a:rPr lang="en-US">
                <a:cs typeface="Calibri"/>
              </a:rPr>
              <a:t>F – View top non-compliant rules</a:t>
            </a:r>
          </a:p>
          <a:p>
            <a:r>
              <a:rPr lang="en-US">
                <a:cs typeface="Calibri"/>
              </a:rPr>
              <a:t>G – View all non-compliant rules</a:t>
            </a:r>
          </a:p>
          <a:p>
            <a:endParaRPr lang="en-US">
              <a:cs typeface="Calibri"/>
            </a:endParaRPr>
          </a:p>
        </p:txBody>
      </p:sp>
      <p:sp>
        <p:nvSpPr>
          <p:cNvPr id="4" name="Slide Number Placeholder 3"/>
          <p:cNvSpPr>
            <a:spLocks noGrp="1"/>
          </p:cNvSpPr>
          <p:nvPr>
            <p:ph type="sldNum" sz="quarter" idx="10"/>
          </p:nvPr>
        </p:nvSpPr>
        <p:spPr/>
        <p:txBody>
          <a:bodyPr/>
          <a:lstStyle/>
          <a:p>
            <a:fld id="{331F5C64-448C-4C7B-BC2B-5B7421E10233}" type="slidenum">
              <a:rPr lang="en-US" smtClean="0"/>
              <a:t>65</a:t>
            </a:fld>
            <a:endParaRPr lang="en-US"/>
          </a:p>
        </p:txBody>
      </p:sp>
    </p:spTree>
    <p:extLst>
      <p:ext uri="{BB962C8B-B14F-4D97-AF65-F5344CB8AC3E}">
        <p14:creationId xmlns:p14="http://schemas.microsoft.com/office/powerpoint/2010/main" val="97687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75451"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D8896BD3-6F03-124F-9C6B-519AEAFE2C9F}" type="slidenum">
              <a:rPr lang="en-US" smtClean="0"/>
              <a:t>78</a:t>
            </a:fld>
            <a:endParaRPr lang="en-US" dirty="0"/>
          </a:p>
        </p:txBody>
      </p:sp>
    </p:spTree>
    <p:extLst>
      <p:ext uri="{BB962C8B-B14F-4D97-AF65-F5344CB8AC3E}">
        <p14:creationId xmlns:p14="http://schemas.microsoft.com/office/powerpoint/2010/main" val="335435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that brings us to why we’re in the market, and why’re we’re here today. </a:t>
            </a:r>
          </a:p>
          <a:p>
            <a:r>
              <a:rPr lang="en-US" dirty="0"/>
              <a:t> </a:t>
            </a:r>
          </a:p>
          <a:p>
            <a:r>
              <a:rPr lang="en-US" dirty="0"/>
              <a:t>Because so many of these outcomes are in direction opposition to one another. They pull you in different directions.</a:t>
            </a:r>
          </a:p>
          <a:p>
            <a:r>
              <a:rPr lang="en-US" dirty="0"/>
              <a:t> </a:t>
            </a:r>
          </a:p>
          <a:p>
            <a:r>
              <a:rPr lang="en-US" dirty="0"/>
              <a:t>Our clients seek all of these attributes on the left – things like innovation, speed, elasticity – expectations often associated with the word, Cloud.  </a:t>
            </a:r>
          </a:p>
          <a:p>
            <a:r>
              <a:rPr lang="en-US" dirty="0"/>
              <a:t> </a:t>
            </a:r>
          </a:p>
          <a:p>
            <a:r>
              <a:rPr lang="en-US" dirty="0"/>
              <a:t>While at the same time having to confront Enterprise Realities.  Things like compliance, full transparency into costs, efficiency, standardization. </a:t>
            </a:r>
          </a:p>
          <a:p>
            <a:r>
              <a:rPr lang="en-US" dirty="0"/>
              <a:t> </a:t>
            </a:r>
          </a:p>
          <a:p>
            <a:r>
              <a:rPr lang="en-US" dirty="0"/>
              <a:t>And these balancing acts are a real nightmare to manage. </a:t>
            </a:r>
          </a:p>
          <a:p>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ADD5AACD-5C9A-DC41-8041-03E1B13DE1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350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75451"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D8896BD3-6F03-124F-9C6B-519AEAFE2C9F}" type="slidenum">
              <a:rPr lang="en-US" smtClean="0"/>
              <a:t>80</a:t>
            </a:fld>
            <a:endParaRPr lang="en-US" dirty="0"/>
          </a:p>
        </p:txBody>
      </p:sp>
    </p:spTree>
    <p:extLst>
      <p:ext uri="{BB962C8B-B14F-4D97-AF65-F5344CB8AC3E}">
        <p14:creationId xmlns:p14="http://schemas.microsoft.com/office/powerpoint/2010/main" val="2616220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the tools that are driving the service. Under Inventory, Cost, Security, and Compliance monitoring, we have two groups of tools. </a:t>
            </a:r>
          </a:p>
          <a:p>
            <a:endParaRPr lang="en-US" dirty="0"/>
          </a:p>
          <a:p>
            <a:pPr marL="174708" indent="-174708">
              <a:buFont typeface="Arial" panose="020B0604020202020204" pitchFamily="34" charset="0"/>
              <a:buChar char="•"/>
            </a:pPr>
            <a:r>
              <a:rPr lang="en-US" dirty="0"/>
              <a:t>The top group is the third-party and open source tooling that is integrated into the service. </a:t>
            </a:r>
          </a:p>
          <a:p>
            <a:pPr marL="174708" indent="-174708">
              <a:buFont typeface="Arial" panose="020B0604020202020204" pitchFamily="34" charset="0"/>
              <a:buChar char="•"/>
            </a:pPr>
            <a:r>
              <a:rPr lang="en-US" dirty="0"/>
              <a:t>The bottom group includes AWS native services. </a:t>
            </a:r>
          </a:p>
          <a:p>
            <a:pPr marL="174708" indent="-174708">
              <a:buFont typeface="Arial" panose="020B0604020202020204" pitchFamily="34" charset="0"/>
              <a:buChar char="•"/>
            </a:pPr>
            <a:endParaRPr lang="en-US" dirty="0"/>
          </a:p>
          <a:p>
            <a:r>
              <a:rPr lang="en-US" dirty="0"/>
              <a:t>All of these tools feed into the message processor, and eventually ServiceNow. </a:t>
            </a:r>
          </a:p>
          <a:p>
            <a:endParaRPr lang="en-US" dirty="0"/>
          </a:p>
          <a:p>
            <a:r>
              <a:rPr lang="en-US" dirty="0"/>
              <a:t>After processing, a ticket is created for customers to review the information, allowing for them to derive meaningful insight from the sources of the information. </a:t>
            </a:r>
          </a:p>
        </p:txBody>
      </p:sp>
      <p:sp>
        <p:nvSpPr>
          <p:cNvPr id="4" name="Slide Number Placeholder 3"/>
          <p:cNvSpPr>
            <a:spLocks noGrp="1"/>
          </p:cNvSpPr>
          <p:nvPr>
            <p:ph type="sldNum" sz="quarter" idx="10"/>
          </p:nvPr>
        </p:nvSpPr>
        <p:spPr/>
        <p:txBody>
          <a:bodyPr/>
          <a:lstStyle/>
          <a:p>
            <a:fld id="{D8896BD3-6F03-124F-9C6B-519AEAFE2C9F}" type="slidenum">
              <a:rPr lang="en-US" smtClean="0"/>
              <a:t>81</a:t>
            </a:fld>
            <a:endParaRPr lang="en-US"/>
          </a:p>
        </p:txBody>
      </p:sp>
    </p:spTree>
    <p:extLst>
      <p:ext uri="{BB962C8B-B14F-4D97-AF65-F5344CB8AC3E}">
        <p14:creationId xmlns:p14="http://schemas.microsoft.com/office/powerpoint/2010/main" val="1270801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the tools that are driving the service. Under Inventory, Cost, Security, and Compliance monitoring, we have two groups of tools. </a:t>
            </a:r>
          </a:p>
          <a:p>
            <a:endParaRPr lang="en-US" dirty="0"/>
          </a:p>
          <a:p>
            <a:pPr marL="174708" indent="-174708">
              <a:buFont typeface="Arial" panose="020B0604020202020204" pitchFamily="34" charset="0"/>
              <a:buChar char="•"/>
            </a:pPr>
            <a:r>
              <a:rPr lang="en-US" dirty="0"/>
              <a:t>The top group is the third-party and open source tooling that is integrated into the service. </a:t>
            </a:r>
          </a:p>
          <a:p>
            <a:pPr marL="174708" indent="-174708">
              <a:buFont typeface="Arial" panose="020B0604020202020204" pitchFamily="34" charset="0"/>
              <a:buChar char="•"/>
            </a:pPr>
            <a:r>
              <a:rPr lang="en-US" dirty="0"/>
              <a:t>The bottom group includes AWS native services. </a:t>
            </a:r>
          </a:p>
          <a:p>
            <a:pPr marL="174708" indent="-174708">
              <a:buFont typeface="Arial" panose="020B0604020202020204" pitchFamily="34" charset="0"/>
              <a:buChar char="•"/>
            </a:pPr>
            <a:endParaRPr lang="en-US" dirty="0"/>
          </a:p>
          <a:p>
            <a:r>
              <a:rPr lang="en-US" dirty="0"/>
              <a:t>All of these tools feed into the message processor, and eventually ServiceNow. </a:t>
            </a:r>
          </a:p>
          <a:p>
            <a:endParaRPr lang="en-US" dirty="0"/>
          </a:p>
          <a:p>
            <a:r>
              <a:rPr lang="en-US" dirty="0"/>
              <a:t>After processing, a ticket is created for customers to review the information, allowing for them to derive meaningful insight from the sources of the information. </a:t>
            </a:r>
          </a:p>
        </p:txBody>
      </p:sp>
      <p:sp>
        <p:nvSpPr>
          <p:cNvPr id="4" name="Slide Number Placeholder 3"/>
          <p:cNvSpPr>
            <a:spLocks noGrp="1"/>
          </p:cNvSpPr>
          <p:nvPr>
            <p:ph type="sldNum" sz="quarter" idx="10"/>
          </p:nvPr>
        </p:nvSpPr>
        <p:spPr/>
        <p:txBody>
          <a:bodyPr/>
          <a:lstStyle/>
          <a:p>
            <a:fld id="{D8896BD3-6F03-124F-9C6B-519AEAFE2C9F}" type="slidenum">
              <a:rPr lang="en-US" smtClean="0"/>
              <a:t>82</a:t>
            </a:fld>
            <a:endParaRPr lang="en-US"/>
          </a:p>
        </p:txBody>
      </p:sp>
    </p:spTree>
    <p:extLst>
      <p:ext uri="{BB962C8B-B14F-4D97-AF65-F5344CB8AC3E}">
        <p14:creationId xmlns:p14="http://schemas.microsoft.com/office/powerpoint/2010/main" val="2961487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ADD5AACD-5C9A-DC41-8041-03E1B13DE1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3513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thanks for your time, and I like forward to an opportunity to partner with you.</a:t>
            </a:r>
          </a:p>
          <a:p>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ADD5AACD-5C9A-DC41-8041-03E1B13DE1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387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 I already shared our Why – or purpose.</a:t>
            </a:r>
          </a:p>
          <a:p>
            <a:r>
              <a:rPr lang="en-US" dirty="0"/>
              <a:t/>
            </a:r>
            <a:br>
              <a:rPr lang="en-US" dirty="0"/>
            </a:br>
            <a:r>
              <a:rPr lang="en-US" dirty="0"/>
              <a:t>And it’s to help you with those tough balancing acts, right?</a:t>
            </a:r>
          </a:p>
          <a:p>
            <a:endParaRPr lang="en-US" dirty="0"/>
          </a:p>
          <a:p>
            <a:r>
              <a:rPr lang="en-US" dirty="0"/>
              <a:t>But how do you get there?</a:t>
            </a:r>
          </a:p>
          <a:p>
            <a:endParaRPr lang="en-US" dirty="0"/>
          </a:p>
        </p:txBody>
      </p:sp>
      <p:sp>
        <p:nvSpPr>
          <p:cNvPr id="4" name="Marcador de número de diapositiva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9BC2EFC-28F3-48C0-BF6B-230A53BCFDFC}"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376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starts with a concept we call the concept an enterprise cloud.  </a:t>
            </a:r>
          </a:p>
          <a:p>
            <a:r>
              <a:rPr lang="en-US" dirty="0"/>
              <a:t> </a:t>
            </a:r>
          </a:p>
          <a:p>
            <a:r>
              <a:rPr lang="en-US" dirty="0"/>
              <a:t>Now look, I know there’s cloud fatigue, and terminology overload.  There’s cloud, public cloud, private cloud, multi-cloud, hybrid cloud.  To us, those are technology concepts.  </a:t>
            </a:r>
          </a:p>
          <a:p>
            <a:r>
              <a:rPr lang="en-US" dirty="0"/>
              <a:t> </a:t>
            </a:r>
          </a:p>
          <a:p>
            <a:r>
              <a:rPr lang="en-US" dirty="0"/>
              <a:t>To us, an enterprise cloud is something different. It’s the following.</a:t>
            </a:r>
          </a:p>
          <a:p>
            <a:r>
              <a:rPr lang="en-US" dirty="0"/>
              <a:t> </a:t>
            </a:r>
          </a:p>
          <a:p>
            <a:r>
              <a:rPr lang="en-US" dirty="0"/>
              <a:t>It’s where your applications run and where your data live.</a:t>
            </a:r>
          </a:p>
          <a:p>
            <a:r>
              <a:rPr lang="en-US" dirty="0"/>
              <a:t> </a:t>
            </a:r>
          </a:p>
          <a:p>
            <a:r>
              <a:rPr lang="en-US" dirty="0"/>
              <a:t>It commonly today includes a mix of public and on-</a:t>
            </a:r>
            <a:r>
              <a:rPr lang="en-US" dirty="0" err="1"/>
              <a:t>prem</a:t>
            </a:r>
            <a:r>
              <a:rPr lang="en-US" dirty="0"/>
              <a:t> infrastructure.</a:t>
            </a:r>
          </a:p>
          <a:p>
            <a:endParaRPr lang="en-US" dirty="0"/>
          </a:p>
        </p:txBody>
      </p:sp>
      <p:sp>
        <p:nvSpPr>
          <p:cNvPr id="4" name="Marcador de número de diapositiva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9BC2EFC-28F3-48C0-BF6B-230A53BCFDFC}"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4</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631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But what is an </a:t>
            </a:r>
            <a:r>
              <a:rPr lang="en-US" b="1" i="1" dirty="0"/>
              <a:t>optimal</a:t>
            </a:r>
            <a:r>
              <a:rPr lang="en-US" dirty="0"/>
              <a:t> or </a:t>
            </a:r>
            <a:r>
              <a:rPr lang="en-US" b="1" i="1" dirty="0"/>
              <a:t>well architected</a:t>
            </a:r>
            <a:r>
              <a:rPr lang="en-US" dirty="0"/>
              <a:t> enterprise cloud. </a:t>
            </a:r>
          </a:p>
          <a:p>
            <a:r>
              <a:rPr lang="en-US" dirty="0"/>
              <a:t> </a:t>
            </a:r>
          </a:p>
          <a:p>
            <a:r>
              <a:rPr lang="en-US" dirty="0"/>
              <a:t>It’s one with the following attributes:</a:t>
            </a:r>
          </a:p>
          <a:p>
            <a:r>
              <a:rPr lang="en-US" dirty="0"/>
              <a:t> </a:t>
            </a:r>
          </a:p>
          <a:p>
            <a:r>
              <a:rPr lang="en-US" dirty="0"/>
              <a:t>Responsive, elastic, and highly automated. </a:t>
            </a:r>
          </a:p>
          <a:p>
            <a:r>
              <a:rPr lang="en-US" dirty="0"/>
              <a:t> </a:t>
            </a:r>
          </a:p>
          <a:p>
            <a:r>
              <a:rPr lang="en-US" dirty="0"/>
              <a:t>With full transparency into costs, inventory, and risk.</a:t>
            </a:r>
          </a:p>
          <a:p>
            <a:r>
              <a:rPr lang="en-US" dirty="0"/>
              <a:t> </a:t>
            </a:r>
          </a:p>
          <a:p>
            <a:r>
              <a:rPr lang="en-US" dirty="0"/>
              <a:t>It incorporates rigorous </a:t>
            </a:r>
            <a:r>
              <a:rPr lang="en-US" b="1" i="1" dirty="0"/>
              <a:t>security</a:t>
            </a:r>
            <a:r>
              <a:rPr lang="en-US" dirty="0"/>
              <a:t> – and </a:t>
            </a:r>
            <a:r>
              <a:rPr lang="en-US" b="1" i="1" dirty="0"/>
              <a:t>management</a:t>
            </a:r>
            <a:r>
              <a:rPr lang="en-US" dirty="0"/>
              <a:t> practices.</a:t>
            </a:r>
          </a:p>
          <a:p>
            <a:r>
              <a:rPr lang="en-US" dirty="0"/>
              <a:t> </a:t>
            </a:r>
          </a:p>
          <a:p>
            <a:r>
              <a:rPr lang="en-US" dirty="0"/>
              <a:t>It’s designed to help you with all those balancing acts.   And we take this concept very seriously. </a:t>
            </a:r>
          </a:p>
          <a:p>
            <a:endParaRPr lang="en-US" dirty="0"/>
          </a:p>
        </p:txBody>
      </p:sp>
      <p:sp>
        <p:nvSpPr>
          <p:cNvPr id="4" name="Marcador de número de diapositiva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9BC2EFC-28F3-48C0-BF6B-230A53BCFDFC}"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663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seriously … that we’ve built out what the AHEAD enterprise cloud delivery framework .. or CDF for short.  And this thing has evolved along with our business.</a:t>
            </a:r>
          </a:p>
          <a:p>
            <a:r>
              <a:rPr lang="en-US" dirty="0"/>
              <a:t> </a:t>
            </a:r>
          </a:p>
          <a:p>
            <a:r>
              <a:rPr lang="en-US" dirty="0"/>
              <a:t>Think of it as a reference architecture that we encourage our clients to adopt and make their own.  And we help you do that.  </a:t>
            </a:r>
          </a:p>
          <a:p>
            <a:r>
              <a:rPr lang="en-US" dirty="0"/>
              <a:t> </a:t>
            </a:r>
          </a:p>
          <a:p>
            <a:r>
              <a:rPr lang="en-US" dirty="0"/>
              <a:t>But it represents the componentry that’s required to build that optimal enterprise cloud – across management platforms like ESM, to DevOps, to Security and Risk, to infrastructure – and also some of the enablement activities that underpin them all. </a:t>
            </a:r>
          </a:p>
          <a:p>
            <a:r>
              <a:rPr lang="en-US" dirty="0"/>
              <a:t> </a:t>
            </a:r>
          </a:p>
          <a:p>
            <a:r>
              <a:rPr lang="en-US" dirty="0"/>
              <a:t>So .. I would argue that much of our uniqueness comes from our commitment to this framework and the breadth of experience, training, and services that we offer all across it. </a:t>
            </a:r>
          </a:p>
          <a:p>
            <a:r>
              <a:rPr lang="en-US" dirty="0"/>
              <a:t> </a:t>
            </a:r>
          </a:p>
          <a:p>
            <a:r>
              <a:rPr lang="en-US" dirty="0"/>
              <a:t>But like most architects, we like to  show things this way – like nice and neat Lego blocks. </a:t>
            </a:r>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ADD5AACD-5C9A-DC41-8041-03E1B13DE1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221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would argue that the second part of our unique value is in our ability to help you with the stitching – the integration across the of enterprise cloud.  </a:t>
            </a:r>
          </a:p>
          <a:p>
            <a:r>
              <a:rPr lang="en-US" dirty="0"/>
              <a:t> </a:t>
            </a:r>
          </a:p>
          <a:p>
            <a:r>
              <a:rPr lang="en-US" dirty="0"/>
              <a:t>Let me give you some examples. </a:t>
            </a:r>
          </a:p>
          <a:p>
            <a:r>
              <a:rPr lang="en-US" dirty="0"/>
              <a:t> </a:t>
            </a:r>
          </a:p>
          <a:p>
            <a:r>
              <a:rPr lang="en-US" dirty="0"/>
              <a:t>You won’t find many service firms who understand what it takes to implement </a:t>
            </a:r>
            <a:r>
              <a:rPr lang="en-US" dirty="0" err="1"/>
              <a:t>ServiceNow</a:t>
            </a:r>
            <a:r>
              <a:rPr lang="en-US" dirty="0"/>
              <a:t>, but also to manage a public cloud environment with that platform.   We understand the integration between enterprise </a:t>
            </a:r>
            <a:r>
              <a:rPr lang="en-US" b="1" i="1" dirty="0"/>
              <a:t>service</a:t>
            </a:r>
            <a:r>
              <a:rPr lang="en-US" dirty="0"/>
              <a:t> management and enterprise </a:t>
            </a:r>
            <a:r>
              <a:rPr lang="en-US" b="1" i="1" dirty="0"/>
              <a:t>cloud</a:t>
            </a:r>
            <a:r>
              <a:rPr lang="en-US" dirty="0"/>
              <a:t> management. </a:t>
            </a:r>
          </a:p>
          <a:p>
            <a:r>
              <a:rPr lang="en-US" dirty="0"/>
              <a:t> </a:t>
            </a:r>
          </a:p>
          <a:p>
            <a:r>
              <a:rPr lang="en-US" dirty="0"/>
              <a:t>You won’t find many niche security vendors who truly understand the world of infrastructure &amp; ops.  We understand </a:t>
            </a:r>
            <a:r>
              <a:rPr lang="en-US" b="1" i="1" dirty="0"/>
              <a:t>both</a:t>
            </a:r>
            <a:r>
              <a:rPr lang="en-US" dirty="0"/>
              <a:t> worlds – including where security and automation come together.</a:t>
            </a:r>
          </a:p>
          <a:p>
            <a:r>
              <a:rPr lang="en-US" dirty="0"/>
              <a:t> </a:t>
            </a:r>
          </a:p>
          <a:p>
            <a:r>
              <a:rPr lang="en-US" dirty="0"/>
              <a:t>And you won’t find many companies who can align and integrate a company’s app dev pipelines with its infrastructure and ops pipelines.  We understand both worlds – and that reflects some of the work we’re doing in places like </a:t>
            </a:r>
            <a:r>
              <a:rPr lang="en-US" dirty="0" err="1"/>
              <a:t>RedBull</a:t>
            </a:r>
            <a:r>
              <a:rPr lang="en-US" dirty="0"/>
              <a:t>. </a:t>
            </a:r>
          </a:p>
          <a:p>
            <a:r>
              <a:rPr lang="en-US" dirty="0"/>
              <a:t> </a:t>
            </a:r>
          </a:p>
          <a:p>
            <a:r>
              <a:rPr lang="en-US" dirty="0"/>
              <a:t>So our unique value is not only in our breadth of experience across these threads – but in how we stitch them together. </a:t>
            </a:r>
          </a:p>
          <a:p>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ADD5AACD-5C9A-DC41-8041-03E1B13DE1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80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offer more technical briefings, drawing from a large catalog of topics. </a:t>
            </a:r>
          </a:p>
          <a:p>
            <a:r>
              <a:rPr lang="en-US" dirty="0"/>
              <a:t> </a:t>
            </a:r>
          </a:p>
          <a:p>
            <a:r>
              <a:rPr lang="en-US" dirty="0"/>
              <a:t>This is more about getting hands-on with specific technologies in one of our Labs, or at minimum diving a bit deeper into a specific toolset or technology.</a:t>
            </a:r>
          </a:p>
          <a:p>
            <a:r>
              <a:rPr lang="en-US" dirty="0"/>
              <a:t> </a:t>
            </a:r>
          </a:p>
          <a:p>
            <a:r>
              <a:rPr lang="en-US" dirty="0"/>
              <a:t>And I think you’ll find our engineers, backed by a lot of certifications and ongoing training, second to none.</a:t>
            </a:r>
          </a:p>
          <a:p>
            <a:endParaRPr lang="en-US" dirty="0"/>
          </a:p>
          <a:p>
            <a:r>
              <a:rPr lang="en-US" dirty="0"/>
              <a:t>So that’s what we do and the portfolio of services, including education and market intelligence, that we offer. </a:t>
            </a:r>
          </a:p>
          <a:p>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ADD5AACD-5C9A-DC41-8041-03E1B13DE1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743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F5C64-448C-4C7B-BC2B-5B7421E10233}" type="slidenum">
              <a:rPr lang="en-US" smtClean="0"/>
              <a:t>21</a:t>
            </a:fld>
            <a:endParaRPr lang="en-US"/>
          </a:p>
        </p:txBody>
      </p:sp>
    </p:spTree>
    <p:extLst>
      <p:ext uri="{BB962C8B-B14F-4D97-AF65-F5344CB8AC3E}">
        <p14:creationId xmlns:p14="http://schemas.microsoft.com/office/powerpoint/2010/main" val="2332412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Title">
    <p:spTree>
      <p:nvGrpSpPr>
        <p:cNvPr id="1" name=""/>
        <p:cNvGrpSpPr/>
        <p:nvPr/>
      </p:nvGrpSpPr>
      <p:grpSpPr>
        <a:xfrm>
          <a:off x="0" y="0"/>
          <a:ext cx="0" cy="0"/>
          <a:chOff x="0" y="0"/>
          <a:chExt cx="0" cy="0"/>
        </a:xfrm>
      </p:grpSpPr>
      <p:sp>
        <p:nvSpPr>
          <p:cNvPr id="7" name="Text Placeholder 7"/>
          <p:cNvSpPr>
            <a:spLocks noGrp="1"/>
          </p:cNvSpPr>
          <p:nvPr>
            <p:ph type="body" sz="quarter" idx="10" hasCustomPrompt="1"/>
          </p:nvPr>
        </p:nvSpPr>
        <p:spPr>
          <a:xfrm>
            <a:off x="1399600" y="2076714"/>
            <a:ext cx="7545477" cy="1716710"/>
          </a:xfrm>
          <a:prstGeom prst="rect">
            <a:avLst/>
          </a:prstGeom>
        </p:spPr>
        <p:txBody>
          <a:bodyPr/>
          <a:lstStyle>
            <a:lvl1pPr marL="0" indent="0">
              <a:lnSpc>
                <a:spcPct val="100000"/>
              </a:lnSpc>
              <a:spcBef>
                <a:spcPts val="0"/>
              </a:spcBef>
              <a:buNone/>
              <a:defRPr sz="4796" b="1" i="0">
                <a:solidFill>
                  <a:schemeClr val="tx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Title</a:t>
            </a:r>
          </a:p>
        </p:txBody>
      </p:sp>
      <p:sp>
        <p:nvSpPr>
          <p:cNvPr id="8" name="Text Placeholder 7"/>
          <p:cNvSpPr>
            <a:spLocks noGrp="1"/>
          </p:cNvSpPr>
          <p:nvPr>
            <p:ph type="body" sz="quarter" idx="11" hasCustomPrompt="1"/>
          </p:nvPr>
        </p:nvSpPr>
        <p:spPr>
          <a:xfrm>
            <a:off x="1382945" y="3980750"/>
            <a:ext cx="5375953" cy="675596"/>
          </a:xfrm>
          <a:prstGeom prst="rect">
            <a:avLst/>
          </a:prstGeom>
        </p:spPr>
        <p:txBody>
          <a:bodyPr/>
          <a:lstStyle>
            <a:lvl1pPr marL="0" indent="0">
              <a:lnSpc>
                <a:spcPct val="114000"/>
              </a:lnSpc>
              <a:spcBef>
                <a:spcPts val="0"/>
              </a:spcBef>
              <a:buNone/>
              <a:defRPr sz="1865" b="0" i="0" baseline="0">
                <a:solidFill>
                  <a:schemeClr val="tx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Presenter </a:t>
            </a:r>
            <a:r>
              <a:rPr lang="en-US"/>
              <a:t>or Date</a:t>
            </a:r>
            <a:endParaRPr lang="en-US" dirty="0"/>
          </a:p>
        </p:txBody>
      </p:sp>
      <p:sp>
        <p:nvSpPr>
          <p:cNvPr id="10" name="235 Rectángulo">
            <a:extLst>
              <a:ext uri="{FF2B5EF4-FFF2-40B4-BE49-F238E27FC236}">
                <a16:creationId xmlns:a16="http://schemas.microsoft.com/office/drawing/2014/main" id="{003757DA-8D90-574D-A8D1-BC7141BAE1F4}"/>
              </a:ext>
            </a:extLst>
          </p:cNvPr>
          <p:cNvSpPr/>
          <p:nvPr userDrawn="1"/>
        </p:nvSpPr>
        <p:spPr bwMode="auto">
          <a:xfrm>
            <a:off x="0" y="2192531"/>
            <a:ext cx="1219200"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6" name="Picture 5">
            <a:extLst>
              <a:ext uri="{FF2B5EF4-FFF2-40B4-BE49-F238E27FC236}">
                <a16:creationId xmlns:a16="http://schemas.microsoft.com/office/drawing/2014/main" id="{6504B71C-1405-C342-83F9-3B98E5B008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1315" y="5438922"/>
            <a:ext cx="1932999" cy="529632"/>
          </a:xfrm>
          <a:prstGeom prst="rect">
            <a:avLst/>
          </a:prstGeom>
        </p:spPr>
      </p:pic>
    </p:spTree>
    <p:extLst>
      <p:ext uri="{BB962C8B-B14F-4D97-AF65-F5344CB8AC3E}">
        <p14:creationId xmlns:p14="http://schemas.microsoft.com/office/powerpoint/2010/main" val="1008816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Blue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A300DC-2BD0-3A43-A556-C2FCB05793CD}"/>
              </a:ext>
            </a:extLst>
          </p:cNvPr>
          <p:cNvPicPr>
            <a:picLocks noChangeAspect="1"/>
          </p:cNvPicPr>
          <p:nvPr userDrawn="1"/>
        </p:nvPicPr>
        <p:blipFill>
          <a:blip r:embed="rId2"/>
          <a:stretch>
            <a:fillRect/>
          </a:stretch>
        </p:blipFill>
        <p:spPr>
          <a:xfrm>
            <a:off x="0" y="1"/>
            <a:ext cx="12192000" cy="6858000"/>
          </a:xfrm>
          <a:prstGeom prst="rect">
            <a:avLst/>
          </a:prstGeom>
        </p:spPr>
      </p:pic>
      <p:sp>
        <p:nvSpPr>
          <p:cNvPr id="4" name="5 Rectángulo">
            <a:extLst>
              <a:ext uri="{FF2B5EF4-FFF2-40B4-BE49-F238E27FC236}">
                <a16:creationId xmlns:a16="http://schemas.microsoft.com/office/drawing/2014/main" id="{B2321681-F938-2243-918D-841B38766362}"/>
              </a:ext>
            </a:extLst>
          </p:cNvPr>
          <p:cNvSpPr/>
          <p:nvPr userDrawn="1"/>
        </p:nvSpPr>
        <p:spPr bwMode="auto">
          <a:xfrm>
            <a:off x="310" y="-1554"/>
            <a:ext cx="12191383" cy="6859553"/>
          </a:xfrm>
          <a:prstGeom prst="rect">
            <a:avLst/>
          </a:prstGeom>
          <a:solidFill>
            <a:srgbClr val="021724">
              <a:alpha val="89804"/>
            </a:srgb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6" name="Text Placeholder 7"/>
          <p:cNvSpPr>
            <a:spLocks noGrp="1"/>
          </p:cNvSpPr>
          <p:nvPr>
            <p:ph type="body" sz="quarter" idx="10" hasCustomPrompt="1"/>
          </p:nvPr>
        </p:nvSpPr>
        <p:spPr>
          <a:xfrm>
            <a:off x="1399600" y="2076714"/>
            <a:ext cx="7545477" cy="2016807"/>
          </a:xfrm>
          <a:prstGeom prst="rect">
            <a:avLst/>
          </a:prstGeom>
        </p:spPr>
        <p:txBody>
          <a:bodyPr/>
          <a:lstStyle>
            <a:lvl1pPr marL="0" indent="0">
              <a:lnSpc>
                <a:spcPct val="100000"/>
              </a:lnSpc>
              <a:spcBef>
                <a:spcPts val="0"/>
              </a:spcBef>
              <a:buNone/>
              <a:defRPr sz="4796"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Title</a:t>
            </a:r>
          </a:p>
        </p:txBody>
      </p:sp>
      <p:sp>
        <p:nvSpPr>
          <p:cNvPr id="7" name="Text Placeholder 7"/>
          <p:cNvSpPr>
            <a:spLocks noGrp="1"/>
          </p:cNvSpPr>
          <p:nvPr>
            <p:ph type="body" sz="quarter" idx="11" hasCustomPrompt="1"/>
          </p:nvPr>
        </p:nvSpPr>
        <p:spPr>
          <a:xfrm>
            <a:off x="1382945" y="4276566"/>
            <a:ext cx="5375953" cy="675596"/>
          </a:xfrm>
          <a:prstGeom prst="rect">
            <a:avLst/>
          </a:prstGeom>
        </p:spPr>
        <p:txBody>
          <a:bodyPr/>
          <a:lstStyle>
            <a:lvl1pPr marL="0" indent="0">
              <a:lnSpc>
                <a:spcPct val="114000"/>
              </a:lnSpc>
              <a:spcBef>
                <a:spcPts val="0"/>
              </a:spcBef>
              <a:buNone/>
              <a:defRPr sz="1865"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Presenter </a:t>
            </a:r>
            <a:r>
              <a:rPr lang="en-US"/>
              <a:t>or Date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1687160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rk Blue 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5CA10-A8A5-DA44-A52D-DE776A7F8BE9}"/>
              </a:ext>
            </a:extLst>
          </p:cNvPr>
          <p:cNvPicPr>
            <a:picLocks noChangeAspect="1"/>
          </p:cNvPicPr>
          <p:nvPr userDrawn="1"/>
        </p:nvPicPr>
        <p:blipFill>
          <a:blip r:embed="rId2"/>
          <a:stretch>
            <a:fillRect/>
          </a:stretch>
        </p:blipFill>
        <p:spPr>
          <a:xfrm>
            <a:off x="0" y="1"/>
            <a:ext cx="12192000" cy="6858000"/>
          </a:xfrm>
          <a:prstGeom prst="rect">
            <a:avLst/>
          </a:prstGeom>
        </p:spPr>
      </p:pic>
      <p:sp>
        <p:nvSpPr>
          <p:cNvPr id="4" name="5 Rectángulo">
            <a:extLst>
              <a:ext uri="{FF2B5EF4-FFF2-40B4-BE49-F238E27FC236}">
                <a16:creationId xmlns:a16="http://schemas.microsoft.com/office/drawing/2014/main" id="{A4614C01-EEBF-9447-9FB4-666E03C6A9CB}"/>
              </a:ext>
            </a:extLst>
          </p:cNvPr>
          <p:cNvSpPr/>
          <p:nvPr userDrawn="1"/>
        </p:nvSpPr>
        <p:spPr bwMode="auto">
          <a:xfrm>
            <a:off x="310" y="-1554"/>
            <a:ext cx="12191383" cy="6859553"/>
          </a:xfrm>
          <a:prstGeom prst="rect">
            <a:avLst/>
          </a:prstGeom>
          <a:solidFill>
            <a:srgbClr val="021724">
              <a:alpha val="89804"/>
            </a:srgb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6" name="Text Placeholder 7">
            <a:extLst>
              <a:ext uri="{FF2B5EF4-FFF2-40B4-BE49-F238E27FC236}">
                <a16:creationId xmlns:a16="http://schemas.microsoft.com/office/drawing/2014/main" id="{94B522DB-671F-9F45-B031-133796848D96}"/>
              </a:ext>
            </a:extLst>
          </p:cNvPr>
          <p:cNvSpPr>
            <a:spLocks noGrp="1"/>
          </p:cNvSpPr>
          <p:nvPr>
            <p:ph type="body" sz="quarter" idx="10" hasCustomPrompt="1"/>
          </p:nvPr>
        </p:nvSpPr>
        <p:spPr>
          <a:xfrm>
            <a:off x="1287057" y="1964274"/>
            <a:ext cx="3195847" cy="1390106"/>
          </a:xfrm>
          <a:prstGeom prst="rect">
            <a:avLst/>
          </a:prstGeom>
        </p:spPr>
        <p:txBody>
          <a:bodyPr/>
          <a:lstStyle>
            <a:lvl1pPr marL="0" indent="0" algn="r">
              <a:lnSpc>
                <a:spcPct val="100000"/>
              </a:lnSpc>
              <a:spcBef>
                <a:spcPts val="0"/>
              </a:spcBef>
              <a:buNone/>
              <a:defRPr sz="4263"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Agenda</a:t>
            </a:r>
          </a:p>
        </p:txBody>
      </p:sp>
      <p:sp>
        <p:nvSpPr>
          <p:cNvPr id="7" name="Text Placeholder 7">
            <a:extLst>
              <a:ext uri="{FF2B5EF4-FFF2-40B4-BE49-F238E27FC236}">
                <a16:creationId xmlns:a16="http://schemas.microsoft.com/office/drawing/2014/main" id="{44E3F953-2139-4F40-B6F2-F0E4A42227A8}"/>
              </a:ext>
            </a:extLst>
          </p:cNvPr>
          <p:cNvSpPr>
            <a:spLocks noGrp="1"/>
          </p:cNvSpPr>
          <p:nvPr>
            <p:ph type="body" sz="quarter" idx="11" hasCustomPrompt="1"/>
          </p:nvPr>
        </p:nvSpPr>
        <p:spPr>
          <a:xfrm>
            <a:off x="4970586" y="2119643"/>
            <a:ext cx="6002215" cy="3389790"/>
          </a:xfrm>
          <a:prstGeom prst="rect">
            <a:avLst/>
          </a:prstGeom>
        </p:spPr>
        <p:txBody>
          <a:bodyPr/>
          <a:lstStyle>
            <a:lvl1pPr marL="0" indent="0">
              <a:lnSpc>
                <a:spcPct val="100000"/>
              </a:lnSpc>
              <a:spcBef>
                <a:spcPts val="1599"/>
              </a:spcBef>
              <a:buNone/>
              <a:defRPr sz="2664"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Sub text optional</a:t>
            </a:r>
          </a:p>
        </p:txBody>
      </p:sp>
      <p:cxnSp>
        <p:nvCxnSpPr>
          <p:cNvPr id="8" name="Straight Connector 7">
            <a:extLst>
              <a:ext uri="{FF2B5EF4-FFF2-40B4-BE49-F238E27FC236}">
                <a16:creationId xmlns:a16="http://schemas.microsoft.com/office/drawing/2014/main" id="{D6A5537F-0A36-3545-BDB2-E3902E40C9CF}"/>
              </a:ext>
            </a:extLst>
          </p:cNvPr>
          <p:cNvCxnSpPr>
            <a:cxnSpLocks/>
          </p:cNvCxnSpPr>
          <p:nvPr userDrawn="1"/>
        </p:nvCxnSpPr>
        <p:spPr>
          <a:xfrm>
            <a:off x="4744161" y="2102849"/>
            <a:ext cx="0" cy="3094259"/>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973807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Blue Transi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56D9A-61CC-294D-BCB5-5F268AFBAC2D}"/>
              </a:ext>
            </a:extLst>
          </p:cNvPr>
          <p:cNvPicPr>
            <a:picLocks noChangeAspect="1"/>
          </p:cNvPicPr>
          <p:nvPr userDrawn="1"/>
        </p:nvPicPr>
        <p:blipFill>
          <a:blip r:embed="rId2"/>
          <a:stretch>
            <a:fillRect/>
          </a:stretch>
        </p:blipFill>
        <p:spPr>
          <a:xfrm>
            <a:off x="0" y="1"/>
            <a:ext cx="12192000" cy="6858000"/>
          </a:xfrm>
          <a:prstGeom prst="rect">
            <a:avLst/>
          </a:prstGeom>
        </p:spPr>
      </p:pic>
      <p:sp>
        <p:nvSpPr>
          <p:cNvPr id="4" name="5 Rectángulo">
            <a:extLst>
              <a:ext uri="{FF2B5EF4-FFF2-40B4-BE49-F238E27FC236}">
                <a16:creationId xmlns:a16="http://schemas.microsoft.com/office/drawing/2014/main" id="{D17C63A0-4F08-954F-BD97-68CD375D702B}"/>
              </a:ext>
            </a:extLst>
          </p:cNvPr>
          <p:cNvSpPr/>
          <p:nvPr userDrawn="1"/>
        </p:nvSpPr>
        <p:spPr bwMode="auto">
          <a:xfrm>
            <a:off x="310" y="-1554"/>
            <a:ext cx="12191383" cy="6859553"/>
          </a:xfrm>
          <a:prstGeom prst="rect">
            <a:avLst/>
          </a:prstGeom>
          <a:solidFill>
            <a:srgbClr val="021724">
              <a:alpha val="89804"/>
            </a:srgb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6" name="Text Placeholder 7">
            <a:extLst>
              <a:ext uri="{FF2B5EF4-FFF2-40B4-BE49-F238E27FC236}">
                <a16:creationId xmlns:a16="http://schemas.microsoft.com/office/drawing/2014/main" id="{59A9D157-2192-5A43-8E49-D769F6C7C166}"/>
              </a:ext>
            </a:extLst>
          </p:cNvPr>
          <p:cNvSpPr>
            <a:spLocks noGrp="1"/>
          </p:cNvSpPr>
          <p:nvPr>
            <p:ph type="body" sz="quarter" idx="10" hasCustomPrompt="1"/>
          </p:nvPr>
        </p:nvSpPr>
        <p:spPr>
          <a:xfrm>
            <a:off x="1399600" y="2076714"/>
            <a:ext cx="9317168" cy="1005008"/>
          </a:xfrm>
          <a:prstGeom prst="rect">
            <a:avLst/>
          </a:prstGeom>
        </p:spPr>
        <p:txBody>
          <a:bodyPr/>
          <a:lstStyle>
            <a:lvl1pPr marL="0" indent="0">
              <a:lnSpc>
                <a:spcPct val="100000"/>
              </a:lnSpc>
              <a:spcBef>
                <a:spcPts val="0"/>
              </a:spcBef>
              <a:buNone/>
              <a:defRPr sz="4263"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Transition Slide</a:t>
            </a:r>
          </a:p>
        </p:txBody>
      </p:sp>
      <p:sp>
        <p:nvSpPr>
          <p:cNvPr id="7" name="Text Placeholder 7">
            <a:extLst>
              <a:ext uri="{FF2B5EF4-FFF2-40B4-BE49-F238E27FC236}">
                <a16:creationId xmlns:a16="http://schemas.microsoft.com/office/drawing/2014/main" id="{79EFB24B-6DDE-B540-A98D-216941396163}"/>
              </a:ext>
            </a:extLst>
          </p:cNvPr>
          <p:cNvSpPr>
            <a:spLocks noGrp="1"/>
          </p:cNvSpPr>
          <p:nvPr>
            <p:ph type="body" sz="quarter" idx="11" hasCustomPrompt="1"/>
          </p:nvPr>
        </p:nvSpPr>
        <p:spPr>
          <a:xfrm>
            <a:off x="1399600" y="3131579"/>
            <a:ext cx="9278112" cy="675596"/>
          </a:xfrm>
          <a:prstGeom prst="rect">
            <a:avLst/>
          </a:prstGeom>
        </p:spPr>
        <p:txBody>
          <a:bodyPr/>
          <a:lstStyle>
            <a:lvl1pPr marL="0" indent="0">
              <a:lnSpc>
                <a:spcPct val="114000"/>
              </a:lnSpc>
              <a:spcBef>
                <a:spcPts val="0"/>
              </a:spcBef>
              <a:buNone/>
              <a:defRPr sz="1865"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Sub text optional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2069513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 Blue 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A38F91-FD11-2A43-BA16-9D9F8FC41803}"/>
              </a:ext>
            </a:extLst>
          </p:cNvPr>
          <p:cNvPicPr>
            <a:picLocks noChangeAspect="1"/>
          </p:cNvPicPr>
          <p:nvPr userDrawn="1"/>
        </p:nvPicPr>
        <p:blipFill>
          <a:blip r:embed="rId2"/>
          <a:stretch>
            <a:fillRect/>
          </a:stretch>
        </p:blipFill>
        <p:spPr>
          <a:xfrm>
            <a:off x="0" y="1"/>
            <a:ext cx="12192000" cy="6858000"/>
          </a:xfrm>
          <a:prstGeom prst="rect">
            <a:avLst/>
          </a:prstGeom>
        </p:spPr>
      </p:pic>
      <p:sp>
        <p:nvSpPr>
          <p:cNvPr id="4" name="5 Rectángulo">
            <a:extLst>
              <a:ext uri="{FF2B5EF4-FFF2-40B4-BE49-F238E27FC236}">
                <a16:creationId xmlns:a16="http://schemas.microsoft.com/office/drawing/2014/main" id="{46942BD4-3E87-FD47-AF9E-C46E6C46CD47}"/>
              </a:ext>
            </a:extLst>
          </p:cNvPr>
          <p:cNvSpPr/>
          <p:nvPr userDrawn="1"/>
        </p:nvSpPr>
        <p:spPr bwMode="auto">
          <a:xfrm>
            <a:off x="310" y="-1554"/>
            <a:ext cx="12191383" cy="6859553"/>
          </a:xfrm>
          <a:prstGeom prst="rect">
            <a:avLst/>
          </a:prstGeom>
          <a:solidFill>
            <a:srgbClr val="021724">
              <a:alpha val="89804"/>
            </a:srgb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95921CD6-EE82-6048-BFE9-2203A36C80C7}"/>
              </a:ext>
            </a:extLst>
          </p:cNvPr>
          <p:cNvSpPr txBox="1"/>
          <p:nvPr userDrawn="1"/>
        </p:nvSpPr>
        <p:spPr>
          <a:xfrm>
            <a:off x="1402080" y="4117084"/>
            <a:ext cx="3934090" cy="461345"/>
          </a:xfrm>
          <a:prstGeom prst="rect">
            <a:avLst/>
          </a:prstGeom>
          <a:noFill/>
        </p:spPr>
        <p:txBody>
          <a:bodyPr wrap="none" rtlCol="0">
            <a:spAutoFit/>
          </a:bodyPr>
          <a:lstStyle/>
          <a:p>
            <a:r>
              <a:rPr lang="en-US" sz="2398" dirty="0">
                <a:solidFill>
                  <a:schemeClr val="bg1"/>
                </a:solidFill>
                <a:latin typeface="Arial" panose="020B0604020202020204" pitchFamily="34" charset="0"/>
                <a:ea typeface="Helvetica Neue" panose="02000503000000020004" pitchFamily="2" charset="0"/>
                <a:cs typeface="Arial" panose="020B0604020202020204" pitchFamily="34" charset="0"/>
              </a:rPr>
              <a:t>Experts in Enterprise Cloud</a:t>
            </a:r>
          </a:p>
        </p:txBody>
      </p:sp>
      <p:sp>
        <p:nvSpPr>
          <p:cNvPr id="7" name="TextBox 6">
            <a:extLst>
              <a:ext uri="{FF2B5EF4-FFF2-40B4-BE49-F238E27FC236}">
                <a16:creationId xmlns:a16="http://schemas.microsoft.com/office/drawing/2014/main" id="{12F9D669-7359-5048-8002-9C62F4D8A6EB}"/>
              </a:ext>
            </a:extLst>
          </p:cNvPr>
          <p:cNvSpPr txBox="1"/>
          <p:nvPr userDrawn="1"/>
        </p:nvSpPr>
        <p:spPr>
          <a:xfrm>
            <a:off x="1402080" y="4819505"/>
            <a:ext cx="1447832" cy="307648"/>
          </a:xfrm>
          <a:prstGeom prst="rect">
            <a:avLst/>
          </a:prstGeom>
          <a:noFill/>
        </p:spPr>
        <p:txBody>
          <a:bodyPr wrap="none" rtlCol="0">
            <a:spAutoFit/>
          </a:bodyPr>
          <a:lstStyle/>
          <a:p>
            <a:r>
              <a:rPr lang="en-US" sz="1399" dirty="0">
                <a:solidFill>
                  <a:schemeClr val="bg1"/>
                </a:solidFill>
                <a:latin typeface="Arial" panose="020B0604020202020204" pitchFamily="34" charset="0"/>
                <a:ea typeface="Helvetica Neue" panose="02000503000000020004" pitchFamily="2" charset="0"/>
                <a:cs typeface="Arial" panose="020B0604020202020204" pitchFamily="34" charset="0"/>
              </a:rPr>
              <a:t>thinkahead.com</a:t>
            </a:r>
          </a:p>
        </p:txBody>
      </p:sp>
      <p:sp>
        <p:nvSpPr>
          <p:cNvPr id="8" name="Text Placeholder 7">
            <a:extLst>
              <a:ext uri="{FF2B5EF4-FFF2-40B4-BE49-F238E27FC236}">
                <a16:creationId xmlns:a16="http://schemas.microsoft.com/office/drawing/2014/main" id="{50F47E5D-5B35-3945-87A5-4D52A56FADAC}"/>
              </a:ext>
            </a:extLst>
          </p:cNvPr>
          <p:cNvSpPr>
            <a:spLocks noGrp="1"/>
          </p:cNvSpPr>
          <p:nvPr>
            <p:ph type="body" sz="quarter" idx="10" hasCustomPrompt="1"/>
          </p:nvPr>
        </p:nvSpPr>
        <p:spPr>
          <a:xfrm>
            <a:off x="1399600" y="2076714"/>
            <a:ext cx="7545477" cy="1171478"/>
          </a:xfrm>
          <a:prstGeom prst="rect">
            <a:avLst/>
          </a:prstGeom>
        </p:spPr>
        <p:txBody>
          <a:bodyPr/>
          <a:lstStyle>
            <a:lvl1pPr marL="0" indent="0">
              <a:lnSpc>
                <a:spcPct val="100000"/>
              </a:lnSpc>
              <a:spcBef>
                <a:spcPts val="0"/>
              </a:spcBef>
              <a:buNone/>
              <a:defRPr sz="4796"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Thank You</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5435" y="3641777"/>
            <a:ext cx="1856384" cy="466333"/>
          </a:xfrm>
          <a:prstGeom prst="rect">
            <a:avLst/>
          </a:prstGeom>
        </p:spPr>
      </p:pic>
    </p:spTree>
    <p:extLst>
      <p:ext uri="{BB962C8B-B14F-4D97-AF65-F5344CB8AC3E}">
        <p14:creationId xmlns:p14="http://schemas.microsoft.com/office/powerpoint/2010/main" val="4174493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Title">
    <p:spTree>
      <p:nvGrpSpPr>
        <p:cNvPr id="1" name=""/>
        <p:cNvGrpSpPr/>
        <p:nvPr/>
      </p:nvGrpSpPr>
      <p:grpSpPr>
        <a:xfrm>
          <a:off x="0" y="0"/>
          <a:ext cx="0" cy="0"/>
          <a:chOff x="0" y="0"/>
          <a:chExt cx="0" cy="0"/>
        </a:xfrm>
      </p:grpSpPr>
      <p:pic>
        <p:nvPicPr>
          <p:cNvPr id="3" name="Marcador de posición de imagen 21">
            <a:extLst>
              <a:ext uri="{FF2B5EF4-FFF2-40B4-BE49-F238E27FC236}">
                <a16:creationId xmlns:a16="http://schemas.microsoft.com/office/drawing/2014/main" id="{F07EEB34-F12B-B14C-A478-8660165A16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8" y="0"/>
            <a:ext cx="12191384" cy="6851655"/>
          </a:xfrm>
          <a:prstGeom prst="rect">
            <a:avLst/>
          </a:prstGeom>
        </p:spPr>
      </p:pic>
      <p:sp>
        <p:nvSpPr>
          <p:cNvPr id="4" name="5 Rectángulo">
            <a:extLst>
              <a:ext uri="{FF2B5EF4-FFF2-40B4-BE49-F238E27FC236}">
                <a16:creationId xmlns:a16="http://schemas.microsoft.com/office/drawing/2014/main" id="{DFA517D8-49BD-D34C-8F71-D85014B67560}"/>
              </a:ext>
            </a:extLst>
          </p:cNvPr>
          <p:cNvSpPr/>
          <p:nvPr userDrawn="1"/>
        </p:nvSpPr>
        <p:spPr bwMode="auto">
          <a:xfrm>
            <a:off x="310" y="-1"/>
            <a:ext cx="12191383" cy="6858000"/>
          </a:xfrm>
          <a:prstGeom prst="rect">
            <a:avLst/>
          </a:prstGeom>
          <a:solidFill>
            <a:srgbClr val="014D6E">
              <a:alpha val="88000"/>
            </a:srgb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6" name="Text Placeholder 7"/>
          <p:cNvSpPr>
            <a:spLocks noGrp="1"/>
          </p:cNvSpPr>
          <p:nvPr>
            <p:ph type="body" sz="quarter" idx="10" hasCustomPrompt="1"/>
          </p:nvPr>
        </p:nvSpPr>
        <p:spPr>
          <a:xfrm>
            <a:off x="1399600" y="2076714"/>
            <a:ext cx="7545477" cy="2016807"/>
          </a:xfrm>
          <a:prstGeom prst="rect">
            <a:avLst/>
          </a:prstGeom>
        </p:spPr>
        <p:txBody>
          <a:bodyPr/>
          <a:lstStyle>
            <a:lvl1pPr marL="0" indent="0">
              <a:lnSpc>
                <a:spcPct val="100000"/>
              </a:lnSpc>
              <a:spcBef>
                <a:spcPts val="0"/>
              </a:spcBef>
              <a:buNone/>
              <a:defRPr sz="4796"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Title</a:t>
            </a:r>
          </a:p>
        </p:txBody>
      </p:sp>
      <p:sp>
        <p:nvSpPr>
          <p:cNvPr id="7" name="Text Placeholder 7"/>
          <p:cNvSpPr>
            <a:spLocks noGrp="1"/>
          </p:cNvSpPr>
          <p:nvPr>
            <p:ph type="body" sz="quarter" idx="11" hasCustomPrompt="1"/>
          </p:nvPr>
        </p:nvSpPr>
        <p:spPr>
          <a:xfrm>
            <a:off x="1382945" y="4276566"/>
            <a:ext cx="5375953" cy="675596"/>
          </a:xfrm>
          <a:prstGeom prst="rect">
            <a:avLst/>
          </a:prstGeom>
        </p:spPr>
        <p:txBody>
          <a:bodyPr/>
          <a:lstStyle>
            <a:lvl1pPr marL="0" indent="0">
              <a:lnSpc>
                <a:spcPct val="114000"/>
              </a:lnSpc>
              <a:spcBef>
                <a:spcPts val="0"/>
              </a:spcBef>
              <a:buNone/>
              <a:defRPr sz="1865"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Presenter </a:t>
            </a:r>
            <a:r>
              <a:rPr lang="en-US"/>
              <a:t>or Date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35838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 Agenda">
    <p:spTree>
      <p:nvGrpSpPr>
        <p:cNvPr id="1" name=""/>
        <p:cNvGrpSpPr/>
        <p:nvPr/>
      </p:nvGrpSpPr>
      <p:grpSpPr>
        <a:xfrm>
          <a:off x="0" y="0"/>
          <a:ext cx="0" cy="0"/>
          <a:chOff x="0" y="0"/>
          <a:chExt cx="0" cy="0"/>
        </a:xfrm>
      </p:grpSpPr>
      <p:pic>
        <p:nvPicPr>
          <p:cNvPr id="3" name="Marcador de posición de imagen 21">
            <a:extLst>
              <a:ext uri="{FF2B5EF4-FFF2-40B4-BE49-F238E27FC236}">
                <a16:creationId xmlns:a16="http://schemas.microsoft.com/office/drawing/2014/main" id="{192F3928-B610-4B50-910E-9C56029174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8" y="0"/>
            <a:ext cx="12191384" cy="6851655"/>
          </a:xfrm>
          <a:prstGeom prst="rect">
            <a:avLst/>
          </a:prstGeom>
        </p:spPr>
      </p:pic>
      <p:sp>
        <p:nvSpPr>
          <p:cNvPr id="4" name="5 Rectángulo"/>
          <p:cNvSpPr/>
          <p:nvPr userDrawn="1"/>
        </p:nvSpPr>
        <p:spPr bwMode="auto">
          <a:xfrm>
            <a:off x="310" y="-1"/>
            <a:ext cx="12191383" cy="6858000"/>
          </a:xfrm>
          <a:prstGeom prst="rect">
            <a:avLst/>
          </a:prstGeom>
          <a:solidFill>
            <a:srgbClr val="014D6E">
              <a:alpha val="88000"/>
            </a:srgb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6" name="Text Placeholder 7">
            <a:extLst>
              <a:ext uri="{FF2B5EF4-FFF2-40B4-BE49-F238E27FC236}">
                <a16:creationId xmlns:a16="http://schemas.microsoft.com/office/drawing/2014/main" id="{69BC9BD6-2C37-D341-A25A-C37F76D7A1D6}"/>
              </a:ext>
            </a:extLst>
          </p:cNvPr>
          <p:cNvSpPr>
            <a:spLocks noGrp="1"/>
          </p:cNvSpPr>
          <p:nvPr>
            <p:ph type="body" sz="quarter" idx="10" hasCustomPrompt="1"/>
          </p:nvPr>
        </p:nvSpPr>
        <p:spPr>
          <a:xfrm>
            <a:off x="1287057" y="1964274"/>
            <a:ext cx="3195847" cy="1390106"/>
          </a:xfrm>
          <a:prstGeom prst="rect">
            <a:avLst/>
          </a:prstGeom>
        </p:spPr>
        <p:txBody>
          <a:bodyPr/>
          <a:lstStyle>
            <a:lvl1pPr marL="0" indent="0" algn="r">
              <a:lnSpc>
                <a:spcPct val="100000"/>
              </a:lnSpc>
              <a:spcBef>
                <a:spcPts val="0"/>
              </a:spcBef>
              <a:buNone/>
              <a:defRPr sz="4263"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Agenda</a:t>
            </a:r>
          </a:p>
        </p:txBody>
      </p:sp>
      <p:sp>
        <p:nvSpPr>
          <p:cNvPr id="7" name="Text Placeholder 7">
            <a:extLst>
              <a:ext uri="{FF2B5EF4-FFF2-40B4-BE49-F238E27FC236}">
                <a16:creationId xmlns:a16="http://schemas.microsoft.com/office/drawing/2014/main" id="{6ED4DA12-E577-9C47-8B65-E009479B5F92}"/>
              </a:ext>
            </a:extLst>
          </p:cNvPr>
          <p:cNvSpPr>
            <a:spLocks noGrp="1"/>
          </p:cNvSpPr>
          <p:nvPr>
            <p:ph type="body" sz="quarter" idx="11" hasCustomPrompt="1"/>
          </p:nvPr>
        </p:nvSpPr>
        <p:spPr>
          <a:xfrm>
            <a:off x="4970586" y="2119643"/>
            <a:ext cx="6002215" cy="3389790"/>
          </a:xfrm>
          <a:prstGeom prst="rect">
            <a:avLst/>
          </a:prstGeom>
        </p:spPr>
        <p:txBody>
          <a:bodyPr/>
          <a:lstStyle>
            <a:lvl1pPr marL="0" indent="0">
              <a:lnSpc>
                <a:spcPct val="100000"/>
              </a:lnSpc>
              <a:spcBef>
                <a:spcPts val="1599"/>
              </a:spcBef>
              <a:buNone/>
              <a:defRPr sz="2664"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Sub text optional</a:t>
            </a:r>
          </a:p>
        </p:txBody>
      </p:sp>
      <p:cxnSp>
        <p:nvCxnSpPr>
          <p:cNvPr id="8" name="Straight Connector 7">
            <a:extLst>
              <a:ext uri="{FF2B5EF4-FFF2-40B4-BE49-F238E27FC236}">
                <a16:creationId xmlns:a16="http://schemas.microsoft.com/office/drawing/2014/main" id="{D6A5537F-0A36-3545-BDB2-E3902E40C9CF}"/>
              </a:ext>
            </a:extLst>
          </p:cNvPr>
          <p:cNvCxnSpPr>
            <a:cxnSpLocks/>
          </p:cNvCxnSpPr>
          <p:nvPr userDrawn="1"/>
        </p:nvCxnSpPr>
        <p:spPr>
          <a:xfrm>
            <a:off x="4744161" y="2102849"/>
            <a:ext cx="0" cy="3094259"/>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978830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 Transition">
    <p:spTree>
      <p:nvGrpSpPr>
        <p:cNvPr id="1" name=""/>
        <p:cNvGrpSpPr/>
        <p:nvPr/>
      </p:nvGrpSpPr>
      <p:grpSpPr>
        <a:xfrm>
          <a:off x="0" y="0"/>
          <a:ext cx="0" cy="0"/>
          <a:chOff x="0" y="0"/>
          <a:chExt cx="0" cy="0"/>
        </a:xfrm>
      </p:grpSpPr>
      <p:pic>
        <p:nvPicPr>
          <p:cNvPr id="3" name="Marcador de posición de imagen 21">
            <a:extLst>
              <a:ext uri="{FF2B5EF4-FFF2-40B4-BE49-F238E27FC236}">
                <a16:creationId xmlns:a16="http://schemas.microsoft.com/office/drawing/2014/main" id="{192F3928-B610-4B50-910E-9C56029174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8" y="0"/>
            <a:ext cx="12191384" cy="6851655"/>
          </a:xfrm>
          <a:prstGeom prst="rect">
            <a:avLst/>
          </a:prstGeom>
        </p:spPr>
      </p:pic>
      <p:sp>
        <p:nvSpPr>
          <p:cNvPr id="4" name="5 Rectángulo"/>
          <p:cNvSpPr/>
          <p:nvPr userDrawn="1"/>
        </p:nvSpPr>
        <p:spPr bwMode="auto">
          <a:xfrm>
            <a:off x="310" y="-1"/>
            <a:ext cx="12191383" cy="6858000"/>
          </a:xfrm>
          <a:prstGeom prst="rect">
            <a:avLst/>
          </a:prstGeom>
          <a:solidFill>
            <a:srgbClr val="014D6E">
              <a:alpha val="88000"/>
            </a:srgb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6" name="Text Placeholder 7">
            <a:extLst>
              <a:ext uri="{FF2B5EF4-FFF2-40B4-BE49-F238E27FC236}">
                <a16:creationId xmlns:a16="http://schemas.microsoft.com/office/drawing/2014/main" id="{59A9D157-2192-5A43-8E49-D769F6C7C166}"/>
              </a:ext>
            </a:extLst>
          </p:cNvPr>
          <p:cNvSpPr>
            <a:spLocks noGrp="1"/>
          </p:cNvSpPr>
          <p:nvPr>
            <p:ph type="body" sz="quarter" idx="10" hasCustomPrompt="1"/>
          </p:nvPr>
        </p:nvSpPr>
        <p:spPr>
          <a:xfrm>
            <a:off x="1399600" y="2076714"/>
            <a:ext cx="9317168" cy="1005008"/>
          </a:xfrm>
          <a:prstGeom prst="rect">
            <a:avLst/>
          </a:prstGeom>
        </p:spPr>
        <p:txBody>
          <a:bodyPr/>
          <a:lstStyle>
            <a:lvl1pPr marL="0" indent="0">
              <a:lnSpc>
                <a:spcPct val="100000"/>
              </a:lnSpc>
              <a:spcBef>
                <a:spcPts val="0"/>
              </a:spcBef>
              <a:buNone/>
              <a:defRPr sz="4263"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Transition Slide</a:t>
            </a:r>
          </a:p>
        </p:txBody>
      </p:sp>
      <p:sp>
        <p:nvSpPr>
          <p:cNvPr id="7" name="Text Placeholder 7">
            <a:extLst>
              <a:ext uri="{FF2B5EF4-FFF2-40B4-BE49-F238E27FC236}">
                <a16:creationId xmlns:a16="http://schemas.microsoft.com/office/drawing/2014/main" id="{4E902F40-B6AE-D547-B67E-7C4B08C6C339}"/>
              </a:ext>
            </a:extLst>
          </p:cNvPr>
          <p:cNvSpPr>
            <a:spLocks noGrp="1"/>
          </p:cNvSpPr>
          <p:nvPr>
            <p:ph type="body" sz="quarter" idx="11" hasCustomPrompt="1"/>
          </p:nvPr>
        </p:nvSpPr>
        <p:spPr>
          <a:xfrm>
            <a:off x="1399600" y="3131579"/>
            <a:ext cx="9278112" cy="675596"/>
          </a:xfrm>
          <a:prstGeom prst="rect">
            <a:avLst/>
          </a:prstGeom>
        </p:spPr>
        <p:txBody>
          <a:bodyPr/>
          <a:lstStyle>
            <a:lvl1pPr marL="0" indent="0">
              <a:lnSpc>
                <a:spcPct val="114000"/>
              </a:lnSpc>
              <a:spcBef>
                <a:spcPts val="0"/>
              </a:spcBef>
              <a:buNone/>
              <a:defRPr sz="1865"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Sub text optional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2668603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ue Thank You">
    <p:spTree>
      <p:nvGrpSpPr>
        <p:cNvPr id="1" name=""/>
        <p:cNvGrpSpPr/>
        <p:nvPr/>
      </p:nvGrpSpPr>
      <p:grpSpPr>
        <a:xfrm>
          <a:off x="0" y="0"/>
          <a:ext cx="0" cy="0"/>
          <a:chOff x="0" y="0"/>
          <a:chExt cx="0" cy="0"/>
        </a:xfrm>
      </p:grpSpPr>
      <p:pic>
        <p:nvPicPr>
          <p:cNvPr id="7" name="Marcador de posición de imagen 21">
            <a:extLst>
              <a:ext uri="{FF2B5EF4-FFF2-40B4-BE49-F238E27FC236}">
                <a16:creationId xmlns:a16="http://schemas.microsoft.com/office/drawing/2014/main" id="{BE568B3D-B98B-2540-83C7-F7255C8D3E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8" y="0"/>
            <a:ext cx="12191384" cy="6851655"/>
          </a:xfrm>
          <a:prstGeom prst="rect">
            <a:avLst/>
          </a:prstGeom>
        </p:spPr>
      </p:pic>
      <p:sp>
        <p:nvSpPr>
          <p:cNvPr id="8" name="5 Rectángulo">
            <a:extLst>
              <a:ext uri="{FF2B5EF4-FFF2-40B4-BE49-F238E27FC236}">
                <a16:creationId xmlns:a16="http://schemas.microsoft.com/office/drawing/2014/main" id="{C8E12041-BE42-6F4A-8B8B-0B589D1E1A3E}"/>
              </a:ext>
            </a:extLst>
          </p:cNvPr>
          <p:cNvSpPr/>
          <p:nvPr userDrawn="1"/>
        </p:nvSpPr>
        <p:spPr bwMode="auto">
          <a:xfrm>
            <a:off x="310" y="-1"/>
            <a:ext cx="12191383" cy="6858000"/>
          </a:xfrm>
          <a:prstGeom prst="rect">
            <a:avLst/>
          </a:prstGeom>
          <a:solidFill>
            <a:srgbClr val="014D6E">
              <a:alpha val="88000"/>
            </a:srgb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95921CD6-EE82-6048-BFE9-2203A36C80C7}"/>
              </a:ext>
            </a:extLst>
          </p:cNvPr>
          <p:cNvSpPr txBox="1"/>
          <p:nvPr userDrawn="1"/>
        </p:nvSpPr>
        <p:spPr>
          <a:xfrm>
            <a:off x="1402080" y="4117084"/>
            <a:ext cx="3934090" cy="461345"/>
          </a:xfrm>
          <a:prstGeom prst="rect">
            <a:avLst/>
          </a:prstGeom>
          <a:noFill/>
        </p:spPr>
        <p:txBody>
          <a:bodyPr wrap="none" rtlCol="0">
            <a:spAutoFit/>
          </a:bodyPr>
          <a:lstStyle/>
          <a:p>
            <a:r>
              <a:rPr lang="en-US" sz="2398" dirty="0">
                <a:solidFill>
                  <a:schemeClr val="bg1"/>
                </a:solidFill>
                <a:latin typeface="Arial" panose="020B0604020202020204" pitchFamily="34" charset="0"/>
                <a:ea typeface="Helvetica Neue" panose="02000503000000020004" pitchFamily="2" charset="0"/>
                <a:cs typeface="Arial" panose="020B0604020202020204" pitchFamily="34" charset="0"/>
              </a:rPr>
              <a:t>Experts in Enterprise Cloud</a:t>
            </a:r>
          </a:p>
        </p:txBody>
      </p:sp>
      <p:sp>
        <p:nvSpPr>
          <p:cNvPr id="11" name="TextBox 10">
            <a:extLst>
              <a:ext uri="{FF2B5EF4-FFF2-40B4-BE49-F238E27FC236}">
                <a16:creationId xmlns:a16="http://schemas.microsoft.com/office/drawing/2014/main" id="{12F9D669-7359-5048-8002-9C62F4D8A6EB}"/>
              </a:ext>
            </a:extLst>
          </p:cNvPr>
          <p:cNvSpPr txBox="1"/>
          <p:nvPr userDrawn="1"/>
        </p:nvSpPr>
        <p:spPr>
          <a:xfrm>
            <a:off x="1402080" y="4819505"/>
            <a:ext cx="1447832" cy="307648"/>
          </a:xfrm>
          <a:prstGeom prst="rect">
            <a:avLst/>
          </a:prstGeom>
          <a:noFill/>
        </p:spPr>
        <p:txBody>
          <a:bodyPr wrap="none" rtlCol="0">
            <a:spAutoFit/>
          </a:bodyPr>
          <a:lstStyle/>
          <a:p>
            <a:r>
              <a:rPr lang="en-US" sz="1399" dirty="0">
                <a:solidFill>
                  <a:schemeClr val="bg1"/>
                </a:solidFill>
                <a:latin typeface="Arial" panose="020B0604020202020204" pitchFamily="34" charset="0"/>
                <a:ea typeface="Helvetica Neue" panose="02000503000000020004" pitchFamily="2" charset="0"/>
                <a:cs typeface="Arial" panose="020B0604020202020204" pitchFamily="34" charset="0"/>
              </a:rPr>
              <a:t>thinkahead.com</a:t>
            </a:r>
          </a:p>
        </p:txBody>
      </p:sp>
      <p:sp>
        <p:nvSpPr>
          <p:cNvPr id="12" name="Text Placeholder 7">
            <a:extLst>
              <a:ext uri="{FF2B5EF4-FFF2-40B4-BE49-F238E27FC236}">
                <a16:creationId xmlns:a16="http://schemas.microsoft.com/office/drawing/2014/main" id="{D21BB37F-F83D-B647-A063-B60A2FC93F3B}"/>
              </a:ext>
            </a:extLst>
          </p:cNvPr>
          <p:cNvSpPr>
            <a:spLocks noGrp="1"/>
          </p:cNvSpPr>
          <p:nvPr>
            <p:ph type="body" sz="quarter" idx="10" hasCustomPrompt="1"/>
          </p:nvPr>
        </p:nvSpPr>
        <p:spPr>
          <a:xfrm>
            <a:off x="1399600" y="2076714"/>
            <a:ext cx="7545477" cy="1171478"/>
          </a:xfrm>
          <a:prstGeom prst="rect">
            <a:avLst/>
          </a:prstGeom>
        </p:spPr>
        <p:txBody>
          <a:bodyPr/>
          <a:lstStyle>
            <a:lvl1pPr marL="0" indent="0">
              <a:lnSpc>
                <a:spcPct val="100000"/>
              </a:lnSpc>
              <a:spcBef>
                <a:spcPts val="0"/>
              </a:spcBef>
              <a:buNone/>
              <a:defRPr sz="4796"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Thank You</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5435" y="3641777"/>
            <a:ext cx="1856384" cy="466333"/>
          </a:xfrm>
          <a:prstGeom prst="rect">
            <a:avLst/>
          </a:prstGeom>
        </p:spPr>
      </p:pic>
    </p:spTree>
    <p:extLst>
      <p:ext uri="{BB962C8B-B14F-4D97-AF65-F5344CB8AC3E}">
        <p14:creationId xmlns:p14="http://schemas.microsoft.com/office/powerpoint/2010/main" val="825338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Title">
    <p:spTree>
      <p:nvGrpSpPr>
        <p:cNvPr id="1" name=""/>
        <p:cNvGrpSpPr/>
        <p:nvPr/>
      </p:nvGrpSpPr>
      <p:grpSpPr>
        <a:xfrm>
          <a:off x="0" y="0"/>
          <a:ext cx="0" cy="0"/>
          <a:chOff x="0" y="0"/>
          <a:chExt cx="0" cy="0"/>
        </a:xfrm>
      </p:grpSpPr>
      <p:pic>
        <p:nvPicPr>
          <p:cNvPr id="8" name="Marcador de posición de imagen 21">
            <a:extLst>
              <a:ext uri="{FF2B5EF4-FFF2-40B4-BE49-F238E27FC236}">
                <a16:creationId xmlns:a16="http://schemas.microsoft.com/office/drawing/2014/main" id="{6965D69F-049A-E845-AF51-CE84AE4D65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0" y="0"/>
            <a:ext cx="12191383" cy="6851655"/>
          </a:xfrm>
          <a:prstGeom prst="rect">
            <a:avLst/>
          </a:prstGeom>
        </p:spPr>
      </p:pic>
      <p:sp>
        <p:nvSpPr>
          <p:cNvPr id="9" name="5 Rectángulo">
            <a:extLst>
              <a:ext uri="{FF2B5EF4-FFF2-40B4-BE49-F238E27FC236}">
                <a16:creationId xmlns:a16="http://schemas.microsoft.com/office/drawing/2014/main" id="{483A61DD-C267-2A40-ADF7-AF677EE368E3}"/>
              </a:ext>
            </a:extLst>
          </p:cNvPr>
          <p:cNvSpPr/>
          <p:nvPr userDrawn="1"/>
        </p:nvSpPr>
        <p:spPr bwMode="auto">
          <a:xfrm>
            <a:off x="618" y="0"/>
            <a:ext cx="12191383" cy="6858001"/>
          </a:xfrm>
          <a:prstGeom prst="rect">
            <a:avLst/>
          </a:prstGeom>
          <a:solidFill>
            <a:schemeClr val="tx2">
              <a:lumMod val="50000"/>
              <a:alpha val="88000"/>
            </a:schemeClr>
          </a:solidFill>
          <a:ln>
            <a:noFill/>
          </a:ln>
          <a:extLst/>
        </p:spPr>
        <p:txBody>
          <a:bodyPr lIns="0" tIns="0" rIns="0" bIns="0" rtlCol="0" anchor="ctr"/>
          <a:lstStyle/>
          <a:p>
            <a:pPr algn="ctr"/>
            <a:endParaRPr lang="es-SV" sz="1399"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11" name="Text Placeholder 7"/>
          <p:cNvSpPr>
            <a:spLocks noGrp="1"/>
          </p:cNvSpPr>
          <p:nvPr>
            <p:ph type="body" sz="quarter" idx="10" hasCustomPrompt="1"/>
          </p:nvPr>
        </p:nvSpPr>
        <p:spPr>
          <a:xfrm>
            <a:off x="1399600" y="2076714"/>
            <a:ext cx="7545477" cy="2016807"/>
          </a:xfrm>
          <a:prstGeom prst="rect">
            <a:avLst/>
          </a:prstGeom>
        </p:spPr>
        <p:txBody>
          <a:bodyPr/>
          <a:lstStyle>
            <a:lvl1pPr marL="0" indent="0">
              <a:lnSpc>
                <a:spcPct val="100000"/>
              </a:lnSpc>
              <a:spcBef>
                <a:spcPts val="0"/>
              </a:spcBef>
              <a:buNone/>
              <a:defRPr sz="4796"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Title</a:t>
            </a:r>
          </a:p>
        </p:txBody>
      </p:sp>
      <p:sp>
        <p:nvSpPr>
          <p:cNvPr id="12" name="Text Placeholder 7"/>
          <p:cNvSpPr>
            <a:spLocks noGrp="1"/>
          </p:cNvSpPr>
          <p:nvPr>
            <p:ph type="body" sz="quarter" idx="11" hasCustomPrompt="1"/>
          </p:nvPr>
        </p:nvSpPr>
        <p:spPr>
          <a:xfrm>
            <a:off x="1382945" y="4276566"/>
            <a:ext cx="5375953" cy="675596"/>
          </a:xfrm>
          <a:prstGeom prst="rect">
            <a:avLst/>
          </a:prstGeom>
        </p:spPr>
        <p:txBody>
          <a:bodyPr/>
          <a:lstStyle>
            <a:lvl1pPr marL="0" indent="0">
              <a:lnSpc>
                <a:spcPct val="114000"/>
              </a:lnSpc>
              <a:spcBef>
                <a:spcPts val="0"/>
              </a:spcBef>
              <a:buNone/>
              <a:defRPr sz="1865"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Presenter </a:t>
            </a:r>
            <a:r>
              <a:rPr lang="en-US"/>
              <a:t>or Date</a:t>
            </a:r>
            <a:endParaRPr lang="en-US" dirty="0"/>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4150828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Agenda">
    <p:spTree>
      <p:nvGrpSpPr>
        <p:cNvPr id="1" name=""/>
        <p:cNvGrpSpPr/>
        <p:nvPr/>
      </p:nvGrpSpPr>
      <p:grpSpPr>
        <a:xfrm>
          <a:off x="0" y="0"/>
          <a:ext cx="0" cy="0"/>
          <a:chOff x="0" y="0"/>
          <a:chExt cx="0" cy="0"/>
        </a:xfrm>
      </p:grpSpPr>
      <p:pic>
        <p:nvPicPr>
          <p:cNvPr id="10" name="Marcador de posición de imagen 21">
            <a:extLst>
              <a:ext uri="{FF2B5EF4-FFF2-40B4-BE49-F238E27FC236}">
                <a16:creationId xmlns:a16="http://schemas.microsoft.com/office/drawing/2014/main" id="{192F3928-B610-4B50-910E-9C56029174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0" y="0"/>
            <a:ext cx="12191383" cy="6851655"/>
          </a:xfrm>
          <a:prstGeom prst="rect">
            <a:avLst/>
          </a:prstGeom>
        </p:spPr>
      </p:pic>
      <p:sp>
        <p:nvSpPr>
          <p:cNvPr id="11" name="5 Rectángulo"/>
          <p:cNvSpPr/>
          <p:nvPr userDrawn="1"/>
        </p:nvSpPr>
        <p:spPr bwMode="auto">
          <a:xfrm>
            <a:off x="618" y="0"/>
            <a:ext cx="12191383" cy="6858001"/>
          </a:xfrm>
          <a:prstGeom prst="rect">
            <a:avLst/>
          </a:prstGeom>
          <a:solidFill>
            <a:schemeClr val="tx2">
              <a:lumMod val="50000"/>
              <a:alpha val="88000"/>
            </a:scheme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13" name="Text Placeholder 7">
            <a:extLst>
              <a:ext uri="{FF2B5EF4-FFF2-40B4-BE49-F238E27FC236}">
                <a16:creationId xmlns:a16="http://schemas.microsoft.com/office/drawing/2014/main" id="{A2D58356-8B47-9041-ABE3-4F34AC3BC3C2}"/>
              </a:ext>
            </a:extLst>
          </p:cNvPr>
          <p:cNvSpPr>
            <a:spLocks noGrp="1"/>
          </p:cNvSpPr>
          <p:nvPr>
            <p:ph type="body" sz="quarter" idx="10" hasCustomPrompt="1"/>
          </p:nvPr>
        </p:nvSpPr>
        <p:spPr>
          <a:xfrm>
            <a:off x="1287057" y="1964274"/>
            <a:ext cx="3195847" cy="1390106"/>
          </a:xfrm>
          <a:prstGeom prst="rect">
            <a:avLst/>
          </a:prstGeom>
        </p:spPr>
        <p:txBody>
          <a:bodyPr/>
          <a:lstStyle>
            <a:lvl1pPr marL="0" indent="0" algn="r">
              <a:lnSpc>
                <a:spcPct val="100000"/>
              </a:lnSpc>
              <a:spcBef>
                <a:spcPts val="0"/>
              </a:spcBef>
              <a:buNone/>
              <a:defRPr sz="4263"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Agenda</a:t>
            </a:r>
          </a:p>
        </p:txBody>
      </p:sp>
      <p:sp>
        <p:nvSpPr>
          <p:cNvPr id="14" name="Text Placeholder 7">
            <a:extLst>
              <a:ext uri="{FF2B5EF4-FFF2-40B4-BE49-F238E27FC236}">
                <a16:creationId xmlns:a16="http://schemas.microsoft.com/office/drawing/2014/main" id="{319FEFB8-037E-7A4D-B4D7-F5F90E341B77}"/>
              </a:ext>
            </a:extLst>
          </p:cNvPr>
          <p:cNvSpPr>
            <a:spLocks noGrp="1"/>
          </p:cNvSpPr>
          <p:nvPr>
            <p:ph type="body" sz="quarter" idx="11" hasCustomPrompt="1"/>
          </p:nvPr>
        </p:nvSpPr>
        <p:spPr>
          <a:xfrm>
            <a:off x="4970586" y="2119643"/>
            <a:ext cx="6002215" cy="3389790"/>
          </a:xfrm>
          <a:prstGeom prst="rect">
            <a:avLst/>
          </a:prstGeom>
        </p:spPr>
        <p:txBody>
          <a:bodyPr/>
          <a:lstStyle>
            <a:lvl1pPr marL="0" indent="0">
              <a:lnSpc>
                <a:spcPct val="100000"/>
              </a:lnSpc>
              <a:spcBef>
                <a:spcPts val="1599"/>
              </a:spcBef>
              <a:buNone/>
              <a:defRPr sz="2664"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Sub text optional</a:t>
            </a:r>
          </a:p>
        </p:txBody>
      </p:sp>
      <p:cxnSp>
        <p:nvCxnSpPr>
          <p:cNvPr id="15" name="Straight Connector 14">
            <a:extLst>
              <a:ext uri="{FF2B5EF4-FFF2-40B4-BE49-F238E27FC236}">
                <a16:creationId xmlns:a16="http://schemas.microsoft.com/office/drawing/2014/main" id="{D6A5537F-0A36-3545-BDB2-E3902E40C9CF}"/>
              </a:ext>
            </a:extLst>
          </p:cNvPr>
          <p:cNvCxnSpPr>
            <a:cxnSpLocks/>
          </p:cNvCxnSpPr>
          <p:nvPr userDrawn="1"/>
        </p:nvCxnSpPr>
        <p:spPr>
          <a:xfrm>
            <a:off x="4744161" y="2102849"/>
            <a:ext cx="0" cy="3094259"/>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885062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u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0B40E3-1B1F-7F4E-9B22-47ECB829C7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3" y="1"/>
            <a:ext cx="12186395" cy="6858000"/>
          </a:xfrm>
          <a:prstGeom prst="rect">
            <a:avLst/>
          </a:prstGeom>
        </p:spPr>
      </p:pic>
      <p:sp>
        <p:nvSpPr>
          <p:cNvPr id="8" name="Text Placeholder 7"/>
          <p:cNvSpPr>
            <a:spLocks noGrp="1"/>
          </p:cNvSpPr>
          <p:nvPr>
            <p:ph type="body" sz="quarter" idx="10" hasCustomPrompt="1"/>
          </p:nvPr>
        </p:nvSpPr>
        <p:spPr>
          <a:xfrm>
            <a:off x="668073" y="2076714"/>
            <a:ext cx="5497596" cy="1716710"/>
          </a:xfrm>
          <a:prstGeom prst="rect">
            <a:avLst/>
          </a:prstGeom>
        </p:spPr>
        <p:txBody>
          <a:bodyPr/>
          <a:lstStyle>
            <a:lvl1pPr marL="0" indent="0">
              <a:lnSpc>
                <a:spcPct val="100000"/>
              </a:lnSpc>
              <a:spcBef>
                <a:spcPts val="0"/>
              </a:spcBef>
              <a:buNone/>
              <a:defRPr sz="4263" b="1" i="0">
                <a:solidFill>
                  <a:schemeClr val="tx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Title</a:t>
            </a:r>
          </a:p>
        </p:txBody>
      </p:sp>
      <p:sp>
        <p:nvSpPr>
          <p:cNvPr id="9" name="Text Placeholder 7"/>
          <p:cNvSpPr>
            <a:spLocks noGrp="1"/>
          </p:cNvSpPr>
          <p:nvPr>
            <p:ph type="body" sz="quarter" idx="11" hasCustomPrompt="1"/>
          </p:nvPr>
        </p:nvSpPr>
        <p:spPr>
          <a:xfrm>
            <a:off x="668073" y="3980750"/>
            <a:ext cx="5531668" cy="675596"/>
          </a:xfrm>
          <a:prstGeom prst="rect">
            <a:avLst/>
          </a:prstGeom>
        </p:spPr>
        <p:txBody>
          <a:bodyPr/>
          <a:lstStyle>
            <a:lvl1pPr marL="0" indent="0">
              <a:lnSpc>
                <a:spcPct val="114000"/>
              </a:lnSpc>
              <a:spcBef>
                <a:spcPts val="0"/>
              </a:spcBef>
              <a:buNone/>
              <a:defRPr sz="1865" b="0" i="0" baseline="0">
                <a:solidFill>
                  <a:schemeClr val="tx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Presenter </a:t>
            </a:r>
            <a:r>
              <a:rPr lang="en-US"/>
              <a:t>or Date</a:t>
            </a:r>
            <a:endParaRPr lang="en-US" dirty="0"/>
          </a:p>
        </p:txBody>
      </p:sp>
      <p:sp>
        <p:nvSpPr>
          <p:cNvPr id="10" name="235 Rectángulo">
            <a:extLst>
              <a:ext uri="{FF2B5EF4-FFF2-40B4-BE49-F238E27FC236}">
                <a16:creationId xmlns:a16="http://schemas.microsoft.com/office/drawing/2014/main" id="{E5027A38-AD9C-CE45-ADDF-DE19AC481F76}"/>
              </a:ext>
            </a:extLst>
          </p:cNvPr>
          <p:cNvSpPr/>
          <p:nvPr userDrawn="1"/>
        </p:nvSpPr>
        <p:spPr bwMode="auto">
          <a:xfrm>
            <a:off x="0" y="2209933"/>
            <a:ext cx="313509" cy="663566"/>
          </a:xfrm>
          <a:prstGeom prst="rect">
            <a:avLst/>
          </a:prstGeom>
          <a:solidFill>
            <a:schemeClr val="accent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D5E8C244-3859-2647-95A0-93B204DEEF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7912" y="5595536"/>
            <a:ext cx="2631585" cy="721042"/>
          </a:xfrm>
          <a:prstGeom prst="rect">
            <a:avLst/>
          </a:prstGeom>
        </p:spPr>
      </p:pic>
    </p:spTree>
    <p:extLst>
      <p:ext uri="{BB962C8B-B14F-4D97-AF65-F5344CB8AC3E}">
        <p14:creationId xmlns:p14="http://schemas.microsoft.com/office/powerpoint/2010/main" val="41760298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 Transition">
    <p:spTree>
      <p:nvGrpSpPr>
        <p:cNvPr id="1" name=""/>
        <p:cNvGrpSpPr/>
        <p:nvPr/>
      </p:nvGrpSpPr>
      <p:grpSpPr>
        <a:xfrm>
          <a:off x="0" y="0"/>
          <a:ext cx="0" cy="0"/>
          <a:chOff x="0" y="0"/>
          <a:chExt cx="0" cy="0"/>
        </a:xfrm>
      </p:grpSpPr>
      <p:pic>
        <p:nvPicPr>
          <p:cNvPr id="6" name="Marcador de posición de imagen 21">
            <a:extLst>
              <a:ext uri="{FF2B5EF4-FFF2-40B4-BE49-F238E27FC236}">
                <a16:creationId xmlns:a16="http://schemas.microsoft.com/office/drawing/2014/main" id="{192F3928-B610-4B50-910E-9C56029174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0" y="0"/>
            <a:ext cx="12191383" cy="6851655"/>
          </a:xfrm>
          <a:prstGeom prst="rect">
            <a:avLst/>
          </a:prstGeom>
        </p:spPr>
      </p:pic>
      <p:sp>
        <p:nvSpPr>
          <p:cNvPr id="7" name="5 Rectángulo"/>
          <p:cNvSpPr/>
          <p:nvPr userDrawn="1"/>
        </p:nvSpPr>
        <p:spPr bwMode="auto">
          <a:xfrm>
            <a:off x="618" y="0"/>
            <a:ext cx="12191383" cy="6858001"/>
          </a:xfrm>
          <a:prstGeom prst="rect">
            <a:avLst/>
          </a:prstGeom>
          <a:solidFill>
            <a:schemeClr val="tx2">
              <a:lumMod val="50000"/>
              <a:alpha val="88000"/>
            </a:scheme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9" name="Text Placeholder 7"/>
          <p:cNvSpPr>
            <a:spLocks noGrp="1"/>
          </p:cNvSpPr>
          <p:nvPr>
            <p:ph type="body" sz="quarter" idx="10" hasCustomPrompt="1"/>
          </p:nvPr>
        </p:nvSpPr>
        <p:spPr>
          <a:xfrm>
            <a:off x="1399600" y="2076714"/>
            <a:ext cx="9317168" cy="1005008"/>
          </a:xfrm>
          <a:prstGeom prst="rect">
            <a:avLst/>
          </a:prstGeom>
        </p:spPr>
        <p:txBody>
          <a:bodyPr/>
          <a:lstStyle>
            <a:lvl1pPr marL="0" indent="0">
              <a:lnSpc>
                <a:spcPct val="100000"/>
              </a:lnSpc>
              <a:spcBef>
                <a:spcPts val="0"/>
              </a:spcBef>
              <a:buNone/>
              <a:defRPr sz="4263"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Transition Slide</a:t>
            </a:r>
          </a:p>
        </p:txBody>
      </p:sp>
      <p:sp>
        <p:nvSpPr>
          <p:cNvPr id="10" name="Text Placeholder 7">
            <a:extLst>
              <a:ext uri="{FF2B5EF4-FFF2-40B4-BE49-F238E27FC236}">
                <a16:creationId xmlns:a16="http://schemas.microsoft.com/office/drawing/2014/main" id="{2CFE5A9A-B86D-FC40-A1A0-F3B2EE15ADC8}"/>
              </a:ext>
            </a:extLst>
          </p:cNvPr>
          <p:cNvSpPr>
            <a:spLocks noGrp="1"/>
          </p:cNvSpPr>
          <p:nvPr>
            <p:ph type="body" sz="quarter" idx="11" hasCustomPrompt="1"/>
          </p:nvPr>
        </p:nvSpPr>
        <p:spPr>
          <a:xfrm>
            <a:off x="1399292" y="3131579"/>
            <a:ext cx="9278112" cy="675596"/>
          </a:xfrm>
          <a:prstGeom prst="rect">
            <a:avLst/>
          </a:prstGeom>
        </p:spPr>
        <p:txBody>
          <a:bodyPr/>
          <a:lstStyle>
            <a:lvl1pPr marL="0" indent="0">
              <a:lnSpc>
                <a:spcPct val="114000"/>
              </a:lnSpc>
              <a:spcBef>
                <a:spcPts val="0"/>
              </a:spcBef>
              <a:buNone/>
              <a:defRPr sz="1865"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Sub text optional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145826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y Thank You">
    <p:spTree>
      <p:nvGrpSpPr>
        <p:cNvPr id="1" name=""/>
        <p:cNvGrpSpPr/>
        <p:nvPr/>
      </p:nvGrpSpPr>
      <p:grpSpPr>
        <a:xfrm>
          <a:off x="0" y="0"/>
          <a:ext cx="0" cy="0"/>
          <a:chOff x="0" y="0"/>
          <a:chExt cx="0" cy="0"/>
        </a:xfrm>
      </p:grpSpPr>
      <p:pic>
        <p:nvPicPr>
          <p:cNvPr id="5" name="Marcador de posición de imagen 21">
            <a:extLst>
              <a:ext uri="{FF2B5EF4-FFF2-40B4-BE49-F238E27FC236}">
                <a16:creationId xmlns:a16="http://schemas.microsoft.com/office/drawing/2014/main" id="{6D48B69C-7F5C-5A46-BDAE-275477A18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0" y="0"/>
            <a:ext cx="12191383" cy="6851655"/>
          </a:xfrm>
          <a:prstGeom prst="rect">
            <a:avLst/>
          </a:prstGeom>
        </p:spPr>
      </p:pic>
      <p:sp>
        <p:nvSpPr>
          <p:cNvPr id="6" name="5 Rectángulo">
            <a:extLst>
              <a:ext uri="{FF2B5EF4-FFF2-40B4-BE49-F238E27FC236}">
                <a16:creationId xmlns:a16="http://schemas.microsoft.com/office/drawing/2014/main" id="{E8649444-1D70-DD44-A93C-5E18F7ECC1B4}"/>
              </a:ext>
            </a:extLst>
          </p:cNvPr>
          <p:cNvSpPr/>
          <p:nvPr userDrawn="1"/>
        </p:nvSpPr>
        <p:spPr bwMode="auto">
          <a:xfrm>
            <a:off x="618" y="0"/>
            <a:ext cx="12191383" cy="6858001"/>
          </a:xfrm>
          <a:prstGeom prst="rect">
            <a:avLst/>
          </a:prstGeom>
          <a:solidFill>
            <a:schemeClr val="tx2">
              <a:lumMod val="50000"/>
              <a:alpha val="88000"/>
            </a:schemeClr>
          </a:solidFill>
          <a:ln>
            <a:noFill/>
          </a:ln>
          <a:extLst/>
        </p:spPr>
        <p:txBody>
          <a:bodyPr lIns="0" tIns="0" rIns="0" bIns="0" rtlCol="0" anchor="ctr"/>
          <a:lstStyle/>
          <a:p>
            <a:pPr algn="ctr"/>
            <a:endParaRPr lang="es-SV" sz="1399"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5921CD6-EE82-6048-BFE9-2203A36C80C7}"/>
              </a:ext>
            </a:extLst>
          </p:cNvPr>
          <p:cNvSpPr txBox="1"/>
          <p:nvPr userDrawn="1"/>
        </p:nvSpPr>
        <p:spPr>
          <a:xfrm>
            <a:off x="1402080" y="4117084"/>
            <a:ext cx="3934090" cy="461345"/>
          </a:xfrm>
          <a:prstGeom prst="rect">
            <a:avLst/>
          </a:prstGeom>
          <a:noFill/>
        </p:spPr>
        <p:txBody>
          <a:bodyPr wrap="none" rtlCol="0">
            <a:spAutoFit/>
          </a:bodyPr>
          <a:lstStyle/>
          <a:p>
            <a:r>
              <a:rPr lang="en-US" sz="2398" dirty="0">
                <a:solidFill>
                  <a:schemeClr val="bg1"/>
                </a:solidFill>
                <a:latin typeface="Arial" panose="020B0604020202020204" pitchFamily="34" charset="0"/>
                <a:ea typeface="Helvetica Neue" panose="02000503000000020004" pitchFamily="2" charset="0"/>
                <a:cs typeface="Arial" panose="020B0604020202020204" pitchFamily="34" charset="0"/>
              </a:rPr>
              <a:t>Experts in Enterprise Cloud</a:t>
            </a:r>
          </a:p>
        </p:txBody>
      </p:sp>
      <p:sp>
        <p:nvSpPr>
          <p:cNvPr id="8" name="TextBox 7">
            <a:extLst>
              <a:ext uri="{FF2B5EF4-FFF2-40B4-BE49-F238E27FC236}">
                <a16:creationId xmlns:a16="http://schemas.microsoft.com/office/drawing/2014/main" id="{12F9D669-7359-5048-8002-9C62F4D8A6EB}"/>
              </a:ext>
            </a:extLst>
          </p:cNvPr>
          <p:cNvSpPr txBox="1"/>
          <p:nvPr userDrawn="1"/>
        </p:nvSpPr>
        <p:spPr>
          <a:xfrm>
            <a:off x="1402080" y="4819505"/>
            <a:ext cx="1447832" cy="307648"/>
          </a:xfrm>
          <a:prstGeom prst="rect">
            <a:avLst/>
          </a:prstGeom>
          <a:noFill/>
        </p:spPr>
        <p:txBody>
          <a:bodyPr wrap="none" rtlCol="0">
            <a:spAutoFit/>
          </a:bodyPr>
          <a:lstStyle/>
          <a:p>
            <a:r>
              <a:rPr lang="en-US" sz="1399" dirty="0">
                <a:solidFill>
                  <a:schemeClr val="bg1"/>
                </a:solidFill>
                <a:latin typeface="Arial" panose="020B0604020202020204" pitchFamily="34" charset="0"/>
                <a:ea typeface="Helvetica Neue" panose="02000503000000020004" pitchFamily="2" charset="0"/>
                <a:cs typeface="Arial" panose="020B0604020202020204" pitchFamily="34" charset="0"/>
              </a:rPr>
              <a:t>thinkahead.com</a:t>
            </a:r>
          </a:p>
        </p:txBody>
      </p:sp>
      <p:sp>
        <p:nvSpPr>
          <p:cNvPr id="10" name="Text Placeholder 7">
            <a:extLst>
              <a:ext uri="{FF2B5EF4-FFF2-40B4-BE49-F238E27FC236}">
                <a16:creationId xmlns:a16="http://schemas.microsoft.com/office/drawing/2014/main" id="{81E06CC8-B570-8F4C-AF67-5B5636D2BEA3}"/>
              </a:ext>
            </a:extLst>
          </p:cNvPr>
          <p:cNvSpPr>
            <a:spLocks noGrp="1"/>
          </p:cNvSpPr>
          <p:nvPr>
            <p:ph type="body" sz="quarter" idx="10" hasCustomPrompt="1"/>
          </p:nvPr>
        </p:nvSpPr>
        <p:spPr>
          <a:xfrm>
            <a:off x="1399600" y="2076714"/>
            <a:ext cx="7545477" cy="1171478"/>
          </a:xfrm>
          <a:prstGeom prst="rect">
            <a:avLst/>
          </a:prstGeom>
        </p:spPr>
        <p:txBody>
          <a:bodyPr/>
          <a:lstStyle>
            <a:lvl1pPr marL="0" indent="0">
              <a:lnSpc>
                <a:spcPct val="100000"/>
              </a:lnSpc>
              <a:spcBef>
                <a:spcPts val="0"/>
              </a:spcBef>
              <a:buNone/>
              <a:defRPr sz="4796"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Thank You</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5435" y="3641777"/>
            <a:ext cx="1856384" cy="466333"/>
          </a:xfrm>
          <a:prstGeom prst="rect">
            <a:avLst/>
          </a:prstGeom>
        </p:spPr>
      </p:pic>
    </p:spTree>
    <p:extLst>
      <p:ext uri="{BB962C8B-B14F-4D97-AF65-F5344CB8AC3E}">
        <p14:creationId xmlns:p14="http://schemas.microsoft.com/office/powerpoint/2010/main" val="1119847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Title">
    <p:spTree>
      <p:nvGrpSpPr>
        <p:cNvPr id="1" name=""/>
        <p:cNvGrpSpPr/>
        <p:nvPr/>
      </p:nvGrpSpPr>
      <p:grpSpPr>
        <a:xfrm>
          <a:off x="0" y="0"/>
          <a:ext cx="0" cy="0"/>
          <a:chOff x="0" y="0"/>
          <a:chExt cx="0" cy="0"/>
        </a:xfrm>
      </p:grpSpPr>
      <p:pic>
        <p:nvPicPr>
          <p:cNvPr id="8" name="Marcador de posición de imagen 21">
            <a:extLst>
              <a:ext uri="{FF2B5EF4-FFF2-40B4-BE49-F238E27FC236}">
                <a16:creationId xmlns:a16="http://schemas.microsoft.com/office/drawing/2014/main" id="{26250C4F-F9E6-094D-B8AB-4BF5390ED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5" y="6345"/>
            <a:ext cx="12191384" cy="6851655"/>
          </a:xfrm>
          <a:prstGeom prst="rect">
            <a:avLst/>
          </a:prstGeom>
        </p:spPr>
      </p:pic>
      <p:sp>
        <p:nvSpPr>
          <p:cNvPr id="9" name="5 Rectángulo">
            <a:extLst>
              <a:ext uri="{FF2B5EF4-FFF2-40B4-BE49-F238E27FC236}">
                <a16:creationId xmlns:a16="http://schemas.microsoft.com/office/drawing/2014/main" id="{7938DD56-2C7D-984C-B42A-C4FBCF5DA98D}"/>
              </a:ext>
            </a:extLst>
          </p:cNvPr>
          <p:cNvSpPr/>
          <p:nvPr userDrawn="1"/>
        </p:nvSpPr>
        <p:spPr bwMode="auto">
          <a:xfrm>
            <a:off x="618" y="1"/>
            <a:ext cx="12191383" cy="6858000"/>
          </a:xfrm>
          <a:prstGeom prst="rect">
            <a:avLst/>
          </a:prstGeom>
          <a:solidFill>
            <a:srgbClr val="191918">
              <a:alpha val="88000"/>
            </a:srgbClr>
          </a:solidFill>
          <a:ln>
            <a:noFill/>
          </a:ln>
          <a:extLst/>
        </p:spPr>
        <p:txBody>
          <a:bodyPr lIns="0" tIns="0" rIns="0" bIns="0" rtlCol="0" anchor="ctr"/>
          <a:lstStyle/>
          <a:p>
            <a:pPr algn="ctr"/>
            <a:endParaRPr lang="es-SV" sz="1399"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11" name="Text Placeholder 7"/>
          <p:cNvSpPr>
            <a:spLocks noGrp="1"/>
          </p:cNvSpPr>
          <p:nvPr>
            <p:ph type="body" sz="quarter" idx="10" hasCustomPrompt="1"/>
          </p:nvPr>
        </p:nvSpPr>
        <p:spPr>
          <a:xfrm>
            <a:off x="1399600" y="2076714"/>
            <a:ext cx="7545477" cy="2016807"/>
          </a:xfrm>
          <a:prstGeom prst="rect">
            <a:avLst/>
          </a:prstGeom>
        </p:spPr>
        <p:txBody>
          <a:bodyPr/>
          <a:lstStyle>
            <a:lvl1pPr marL="0" indent="0">
              <a:lnSpc>
                <a:spcPct val="100000"/>
              </a:lnSpc>
              <a:spcBef>
                <a:spcPts val="0"/>
              </a:spcBef>
              <a:buNone/>
              <a:defRPr sz="4796"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Title</a:t>
            </a:r>
          </a:p>
        </p:txBody>
      </p:sp>
      <p:sp>
        <p:nvSpPr>
          <p:cNvPr id="12" name="Text Placeholder 7"/>
          <p:cNvSpPr>
            <a:spLocks noGrp="1"/>
          </p:cNvSpPr>
          <p:nvPr>
            <p:ph type="body" sz="quarter" idx="11" hasCustomPrompt="1"/>
          </p:nvPr>
        </p:nvSpPr>
        <p:spPr>
          <a:xfrm>
            <a:off x="1382945" y="4276566"/>
            <a:ext cx="5375953" cy="675596"/>
          </a:xfrm>
          <a:prstGeom prst="rect">
            <a:avLst/>
          </a:prstGeom>
        </p:spPr>
        <p:txBody>
          <a:bodyPr/>
          <a:lstStyle>
            <a:lvl1pPr marL="0" indent="0">
              <a:lnSpc>
                <a:spcPct val="114000"/>
              </a:lnSpc>
              <a:spcBef>
                <a:spcPts val="0"/>
              </a:spcBef>
              <a:buNone/>
              <a:defRPr sz="1865"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Presenter </a:t>
            </a:r>
            <a:r>
              <a:rPr lang="en-US"/>
              <a:t>or Date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6960196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Agenda">
    <p:spTree>
      <p:nvGrpSpPr>
        <p:cNvPr id="1" name=""/>
        <p:cNvGrpSpPr/>
        <p:nvPr/>
      </p:nvGrpSpPr>
      <p:grpSpPr>
        <a:xfrm>
          <a:off x="0" y="0"/>
          <a:ext cx="0" cy="0"/>
          <a:chOff x="0" y="0"/>
          <a:chExt cx="0" cy="0"/>
        </a:xfrm>
      </p:grpSpPr>
      <p:pic>
        <p:nvPicPr>
          <p:cNvPr id="8" name="Marcador de posición de imagen 21">
            <a:extLst>
              <a:ext uri="{FF2B5EF4-FFF2-40B4-BE49-F238E27FC236}">
                <a16:creationId xmlns:a16="http://schemas.microsoft.com/office/drawing/2014/main" id="{4B4BA1D6-81C6-1948-B1D7-73D93A8479F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5" y="6345"/>
            <a:ext cx="12191384" cy="6851655"/>
          </a:xfrm>
          <a:prstGeom prst="rect">
            <a:avLst/>
          </a:prstGeom>
        </p:spPr>
      </p:pic>
      <p:sp>
        <p:nvSpPr>
          <p:cNvPr id="9" name="5 Rectángulo">
            <a:extLst>
              <a:ext uri="{FF2B5EF4-FFF2-40B4-BE49-F238E27FC236}">
                <a16:creationId xmlns:a16="http://schemas.microsoft.com/office/drawing/2014/main" id="{47E71469-2E63-6C42-8D2E-DE3CD289D290}"/>
              </a:ext>
            </a:extLst>
          </p:cNvPr>
          <p:cNvSpPr/>
          <p:nvPr userDrawn="1"/>
        </p:nvSpPr>
        <p:spPr bwMode="auto">
          <a:xfrm>
            <a:off x="618" y="1"/>
            <a:ext cx="12191383" cy="6858000"/>
          </a:xfrm>
          <a:prstGeom prst="rect">
            <a:avLst/>
          </a:prstGeom>
          <a:solidFill>
            <a:srgbClr val="191918">
              <a:alpha val="88000"/>
            </a:srgbClr>
          </a:solidFill>
          <a:ln>
            <a:noFill/>
          </a:ln>
          <a:extLst/>
        </p:spPr>
        <p:txBody>
          <a:bodyPr lIns="0" tIns="0" rIns="0" bIns="0" rtlCol="0" anchor="ctr"/>
          <a:lstStyle/>
          <a:p>
            <a:pPr algn="ctr"/>
            <a:endParaRPr lang="es-SV" sz="1399"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11" name="Text Placeholder 7">
            <a:extLst>
              <a:ext uri="{FF2B5EF4-FFF2-40B4-BE49-F238E27FC236}">
                <a16:creationId xmlns:a16="http://schemas.microsoft.com/office/drawing/2014/main" id="{A2D58356-8B47-9041-ABE3-4F34AC3BC3C2}"/>
              </a:ext>
            </a:extLst>
          </p:cNvPr>
          <p:cNvSpPr>
            <a:spLocks noGrp="1"/>
          </p:cNvSpPr>
          <p:nvPr>
            <p:ph type="body" sz="quarter" idx="10" hasCustomPrompt="1"/>
          </p:nvPr>
        </p:nvSpPr>
        <p:spPr>
          <a:xfrm>
            <a:off x="1287057" y="1964274"/>
            <a:ext cx="3195847" cy="1390106"/>
          </a:xfrm>
          <a:prstGeom prst="rect">
            <a:avLst/>
          </a:prstGeom>
        </p:spPr>
        <p:txBody>
          <a:bodyPr/>
          <a:lstStyle>
            <a:lvl1pPr marL="0" indent="0" algn="r">
              <a:lnSpc>
                <a:spcPct val="100000"/>
              </a:lnSpc>
              <a:spcBef>
                <a:spcPts val="0"/>
              </a:spcBef>
              <a:buNone/>
              <a:defRPr sz="4263"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Agenda</a:t>
            </a:r>
          </a:p>
        </p:txBody>
      </p:sp>
      <p:sp>
        <p:nvSpPr>
          <p:cNvPr id="12" name="Text Placeholder 7">
            <a:extLst>
              <a:ext uri="{FF2B5EF4-FFF2-40B4-BE49-F238E27FC236}">
                <a16:creationId xmlns:a16="http://schemas.microsoft.com/office/drawing/2014/main" id="{319FEFB8-037E-7A4D-B4D7-F5F90E341B77}"/>
              </a:ext>
            </a:extLst>
          </p:cNvPr>
          <p:cNvSpPr>
            <a:spLocks noGrp="1"/>
          </p:cNvSpPr>
          <p:nvPr>
            <p:ph type="body" sz="quarter" idx="11" hasCustomPrompt="1"/>
          </p:nvPr>
        </p:nvSpPr>
        <p:spPr>
          <a:xfrm>
            <a:off x="4970586" y="2119643"/>
            <a:ext cx="6002215" cy="3389790"/>
          </a:xfrm>
          <a:prstGeom prst="rect">
            <a:avLst/>
          </a:prstGeom>
        </p:spPr>
        <p:txBody>
          <a:bodyPr/>
          <a:lstStyle>
            <a:lvl1pPr marL="0" indent="0">
              <a:lnSpc>
                <a:spcPct val="100000"/>
              </a:lnSpc>
              <a:spcBef>
                <a:spcPts val="1599"/>
              </a:spcBef>
              <a:buNone/>
              <a:defRPr sz="2664"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Sub text optional</a:t>
            </a:r>
          </a:p>
        </p:txBody>
      </p:sp>
      <p:cxnSp>
        <p:nvCxnSpPr>
          <p:cNvPr id="13" name="Straight Connector 12">
            <a:extLst>
              <a:ext uri="{FF2B5EF4-FFF2-40B4-BE49-F238E27FC236}">
                <a16:creationId xmlns:a16="http://schemas.microsoft.com/office/drawing/2014/main" id="{D6A5537F-0A36-3545-BDB2-E3902E40C9CF}"/>
              </a:ext>
            </a:extLst>
          </p:cNvPr>
          <p:cNvCxnSpPr>
            <a:cxnSpLocks/>
          </p:cNvCxnSpPr>
          <p:nvPr userDrawn="1"/>
        </p:nvCxnSpPr>
        <p:spPr>
          <a:xfrm>
            <a:off x="4744161" y="2102849"/>
            <a:ext cx="0" cy="3094259"/>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1789786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Transition">
    <p:spTree>
      <p:nvGrpSpPr>
        <p:cNvPr id="1" name=""/>
        <p:cNvGrpSpPr/>
        <p:nvPr/>
      </p:nvGrpSpPr>
      <p:grpSpPr>
        <a:xfrm>
          <a:off x="0" y="0"/>
          <a:ext cx="0" cy="0"/>
          <a:chOff x="0" y="0"/>
          <a:chExt cx="0" cy="0"/>
        </a:xfrm>
      </p:grpSpPr>
      <p:pic>
        <p:nvPicPr>
          <p:cNvPr id="7" name="Marcador de posición de imagen 21">
            <a:extLst>
              <a:ext uri="{FF2B5EF4-FFF2-40B4-BE49-F238E27FC236}">
                <a16:creationId xmlns:a16="http://schemas.microsoft.com/office/drawing/2014/main" id="{403CCABC-3839-954C-BD64-B33B6166C0D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5" y="6345"/>
            <a:ext cx="12191384" cy="6851655"/>
          </a:xfrm>
          <a:prstGeom prst="rect">
            <a:avLst/>
          </a:prstGeom>
        </p:spPr>
      </p:pic>
      <p:sp>
        <p:nvSpPr>
          <p:cNvPr id="8" name="5 Rectángulo">
            <a:extLst>
              <a:ext uri="{FF2B5EF4-FFF2-40B4-BE49-F238E27FC236}">
                <a16:creationId xmlns:a16="http://schemas.microsoft.com/office/drawing/2014/main" id="{F8781666-3BE6-F94B-8A44-27C8630A3136}"/>
              </a:ext>
            </a:extLst>
          </p:cNvPr>
          <p:cNvSpPr/>
          <p:nvPr userDrawn="1"/>
        </p:nvSpPr>
        <p:spPr bwMode="auto">
          <a:xfrm>
            <a:off x="618" y="1"/>
            <a:ext cx="12191383" cy="6858000"/>
          </a:xfrm>
          <a:prstGeom prst="rect">
            <a:avLst/>
          </a:prstGeom>
          <a:solidFill>
            <a:srgbClr val="191918">
              <a:alpha val="88000"/>
            </a:srgbClr>
          </a:solidFill>
          <a:ln>
            <a:noFill/>
          </a:ln>
          <a:extLst/>
        </p:spPr>
        <p:txBody>
          <a:bodyPr lIns="0" tIns="0" rIns="0" bIns="0" rtlCol="0" anchor="ctr"/>
          <a:lstStyle/>
          <a:p>
            <a:pPr algn="ctr"/>
            <a:endParaRPr lang="es-SV" sz="1399"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10" name="Text Placeholder 7"/>
          <p:cNvSpPr>
            <a:spLocks noGrp="1"/>
          </p:cNvSpPr>
          <p:nvPr>
            <p:ph type="body" sz="quarter" idx="10" hasCustomPrompt="1"/>
          </p:nvPr>
        </p:nvSpPr>
        <p:spPr>
          <a:xfrm>
            <a:off x="1399600" y="2076714"/>
            <a:ext cx="9317168" cy="1005008"/>
          </a:xfrm>
          <a:prstGeom prst="rect">
            <a:avLst/>
          </a:prstGeom>
        </p:spPr>
        <p:txBody>
          <a:bodyPr/>
          <a:lstStyle>
            <a:lvl1pPr marL="0" indent="0">
              <a:lnSpc>
                <a:spcPct val="100000"/>
              </a:lnSpc>
              <a:spcBef>
                <a:spcPts val="0"/>
              </a:spcBef>
              <a:buNone/>
              <a:defRPr sz="4263"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Transition Slide</a:t>
            </a:r>
          </a:p>
        </p:txBody>
      </p:sp>
      <p:sp>
        <p:nvSpPr>
          <p:cNvPr id="11" name="Text Placeholder 7">
            <a:extLst>
              <a:ext uri="{FF2B5EF4-FFF2-40B4-BE49-F238E27FC236}">
                <a16:creationId xmlns:a16="http://schemas.microsoft.com/office/drawing/2014/main" id="{2CFE5A9A-B86D-FC40-A1A0-F3B2EE15ADC8}"/>
              </a:ext>
            </a:extLst>
          </p:cNvPr>
          <p:cNvSpPr>
            <a:spLocks noGrp="1"/>
          </p:cNvSpPr>
          <p:nvPr>
            <p:ph type="body" sz="quarter" idx="11" hasCustomPrompt="1"/>
          </p:nvPr>
        </p:nvSpPr>
        <p:spPr>
          <a:xfrm>
            <a:off x="1399292" y="3131579"/>
            <a:ext cx="9278112" cy="675596"/>
          </a:xfrm>
          <a:prstGeom prst="rect">
            <a:avLst/>
          </a:prstGeom>
        </p:spPr>
        <p:txBody>
          <a:bodyPr/>
          <a:lstStyle>
            <a:lvl1pPr marL="0" indent="0">
              <a:lnSpc>
                <a:spcPct val="114000"/>
              </a:lnSpc>
              <a:spcBef>
                <a:spcPts val="0"/>
              </a:spcBef>
              <a:buNone/>
              <a:defRPr sz="1865"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Sub text optional</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2623286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Thank You">
    <p:spTree>
      <p:nvGrpSpPr>
        <p:cNvPr id="1" name=""/>
        <p:cNvGrpSpPr/>
        <p:nvPr/>
      </p:nvGrpSpPr>
      <p:grpSpPr>
        <a:xfrm>
          <a:off x="0" y="0"/>
          <a:ext cx="0" cy="0"/>
          <a:chOff x="0" y="0"/>
          <a:chExt cx="0" cy="0"/>
        </a:xfrm>
      </p:grpSpPr>
      <p:pic>
        <p:nvPicPr>
          <p:cNvPr id="7" name="Marcador de posición de imagen 21">
            <a:extLst>
              <a:ext uri="{FF2B5EF4-FFF2-40B4-BE49-F238E27FC236}">
                <a16:creationId xmlns:a16="http://schemas.microsoft.com/office/drawing/2014/main" id="{9CE6CDA2-A1F0-CF45-B828-787A1DA34D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5" y="6345"/>
            <a:ext cx="12191384" cy="6851655"/>
          </a:xfrm>
          <a:prstGeom prst="rect">
            <a:avLst/>
          </a:prstGeom>
        </p:spPr>
      </p:pic>
      <p:sp>
        <p:nvSpPr>
          <p:cNvPr id="8" name="5 Rectángulo">
            <a:extLst>
              <a:ext uri="{FF2B5EF4-FFF2-40B4-BE49-F238E27FC236}">
                <a16:creationId xmlns:a16="http://schemas.microsoft.com/office/drawing/2014/main" id="{8E0E5277-8EFC-CE4D-8157-BF05397BA7B0}"/>
              </a:ext>
            </a:extLst>
          </p:cNvPr>
          <p:cNvSpPr/>
          <p:nvPr userDrawn="1"/>
        </p:nvSpPr>
        <p:spPr bwMode="auto">
          <a:xfrm>
            <a:off x="618" y="1"/>
            <a:ext cx="12191383" cy="6858000"/>
          </a:xfrm>
          <a:prstGeom prst="rect">
            <a:avLst/>
          </a:prstGeom>
          <a:solidFill>
            <a:srgbClr val="191918">
              <a:alpha val="88000"/>
            </a:srgbClr>
          </a:solidFill>
          <a:ln>
            <a:noFill/>
          </a:ln>
          <a:extLst/>
        </p:spPr>
        <p:txBody>
          <a:bodyPr lIns="0" tIns="0" rIns="0" bIns="0" rtlCol="0" anchor="ctr"/>
          <a:lstStyle/>
          <a:p>
            <a:pPr algn="ctr"/>
            <a:endParaRPr lang="es-SV" sz="1399"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5921CD6-EE82-6048-BFE9-2203A36C80C7}"/>
              </a:ext>
            </a:extLst>
          </p:cNvPr>
          <p:cNvSpPr txBox="1"/>
          <p:nvPr userDrawn="1"/>
        </p:nvSpPr>
        <p:spPr>
          <a:xfrm>
            <a:off x="1402080" y="4117084"/>
            <a:ext cx="3934090" cy="461345"/>
          </a:xfrm>
          <a:prstGeom prst="rect">
            <a:avLst/>
          </a:prstGeom>
          <a:noFill/>
        </p:spPr>
        <p:txBody>
          <a:bodyPr wrap="none" rtlCol="0">
            <a:spAutoFit/>
          </a:bodyPr>
          <a:lstStyle/>
          <a:p>
            <a:r>
              <a:rPr lang="en-US" sz="2398" dirty="0">
                <a:solidFill>
                  <a:schemeClr val="bg1"/>
                </a:solidFill>
                <a:latin typeface="Arial" panose="020B0604020202020204" pitchFamily="34" charset="0"/>
                <a:ea typeface="Helvetica Neue" panose="02000503000000020004" pitchFamily="2" charset="0"/>
                <a:cs typeface="Arial" panose="020B0604020202020204" pitchFamily="34" charset="0"/>
              </a:rPr>
              <a:t>Experts in Enterprise Cloud</a:t>
            </a:r>
          </a:p>
        </p:txBody>
      </p:sp>
      <p:sp>
        <p:nvSpPr>
          <p:cNvPr id="10" name="TextBox 9">
            <a:extLst>
              <a:ext uri="{FF2B5EF4-FFF2-40B4-BE49-F238E27FC236}">
                <a16:creationId xmlns:a16="http://schemas.microsoft.com/office/drawing/2014/main" id="{12F9D669-7359-5048-8002-9C62F4D8A6EB}"/>
              </a:ext>
            </a:extLst>
          </p:cNvPr>
          <p:cNvSpPr txBox="1"/>
          <p:nvPr userDrawn="1"/>
        </p:nvSpPr>
        <p:spPr>
          <a:xfrm>
            <a:off x="1402080" y="4819505"/>
            <a:ext cx="1447832" cy="307648"/>
          </a:xfrm>
          <a:prstGeom prst="rect">
            <a:avLst/>
          </a:prstGeom>
          <a:noFill/>
        </p:spPr>
        <p:txBody>
          <a:bodyPr wrap="none" rtlCol="0">
            <a:spAutoFit/>
          </a:bodyPr>
          <a:lstStyle/>
          <a:p>
            <a:r>
              <a:rPr lang="en-US" sz="1399" dirty="0">
                <a:solidFill>
                  <a:schemeClr val="bg1"/>
                </a:solidFill>
                <a:latin typeface="Arial" panose="020B0604020202020204" pitchFamily="34" charset="0"/>
                <a:ea typeface="Helvetica Neue" panose="02000503000000020004" pitchFamily="2" charset="0"/>
                <a:cs typeface="Arial" panose="020B0604020202020204" pitchFamily="34" charset="0"/>
              </a:rPr>
              <a:t>thinkahead.com</a:t>
            </a:r>
          </a:p>
        </p:txBody>
      </p:sp>
      <p:sp>
        <p:nvSpPr>
          <p:cNvPr id="12" name="Text Placeholder 7">
            <a:extLst>
              <a:ext uri="{FF2B5EF4-FFF2-40B4-BE49-F238E27FC236}">
                <a16:creationId xmlns:a16="http://schemas.microsoft.com/office/drawing/2014/main" id="{3336135D-FA00-4944-938A-AD94EA0991EB}"/>
              </a:ext>
            </a:extLst>
          </p:cNvPr>
          <p:cNvSpPr>
            <a:spLocks noGrp="1"/>
          </p:cNvSpPr>
          <p:nvPr>
            <p:ph type="body" sz="quarter" idx="10" hasCustomPrompt="1"/>
          </p:nvPr>
        </p:nvSpPr>
        <p:spPr>
          <a:xfrm>
            <a:off x="1399600" y="2076714"/>
            <a:ext cx="7545477" cy="1171478"/>
          </a:xfrm>
          <a:prstGeom prst="rect">
            <a:avLst/>
          </a:prstGeom>
        </p:spPr>
        <p:txBody>
          <a:bodyPr/>
          <a:lstStyle>
            <a:lvl1pPr marL="0" indent="0">
              <a:lnSpc>
                <a:spcPct val="100000"/>
              </a:lnSpc>
              <a:spcBef>
                <a:spcPts val="0"/>
              </a:spcBef>
              <a:buNone/>
              <a:defRPr sz="4796"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Thank You</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5435" y="3641777"/>
            <a:ext cx="1856384" cy="466333"/>
          </a:xfrm>
          <a:prstGeom prst="rect">
            <a:avLst/>
          </a:prstGeom>
        </p:spPr>
      </p:pic>
    </p:spTree>
    <p:extLst>
      <p:ext uri="{BB962C8B-B14F-4D97-AF65-F5344CB8AC3E}">
        <p14:creationId xmlns:p14="http://schemas.microsoft.com/office/powerpoint/2010/main" val="33228825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White Bullet">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1512890"/>
            <a:ext cx="11421889" cy="4679849"/>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4" name="235 Rectángulo">
            <a:extLst>
              <a:ext uri="{FF2B5EF4-FFF2-40B4-BE49-F238E27FC236}">
                <a16:creationId xmlns:a16="http://schemas.microsoft.com/office/drawing/2014/main" id="{AA80B58B-C518-B94A-B98E-D42B641FB1F6}"/>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8" name="Picture 7">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208293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hite Bullet">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1512890"/>
            <a:ext cx="11421889" cy="4679849"/>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4" name="235 Rectángulo">
            <a:extLst>
              <a:ext uri="{FF2B5EF4-FFF2-40B4-BE49-F238E27FC236}">
                <a16:creationId xmlns:a16="http://schemas.microsoft.com/office/drawing/2014/main" id="{AA80B58B-C518-B94A-B98E-D42B641FB1F6}"/>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8" name="Picture 7">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57595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 Bullet Al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5D20380-3327-064F-9706-FCB134C9A1F1}"/>
              </a:ext>
            </a:extLst>
          </p:cNvPr>
          <p:cNvCxnSpPr>
            <a:cxnSpLocks/>
          </p:cNvCxnSpPr>
          <p:nvPr userDrawn="1"/>
        </p:nvCxnSpPr>
        <p:spPr>
          <a:xfrm>
            <a:off x="381528" y="1147672"/>
            <a:ext cx="11340501" cy="0"/>
          </a:xfrm>
          <a:prstGeom prst="line">
            <a:avLst/>
          </a:prstGeom>
          <a:ln w="6350">
            <a:solidFill>
              <a:srgbClr val="D0CECC"/>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1512890"/>
            <a:ext cx="11421889" cy="4679849"/>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4" name="235 Rectángulo">
            <a:extLst>
              <a:ext uri="{FF2B5EF4-FFF2-40B4-BE49-F238E27FC236}">
                <a16:creationId xmlns:a16="http://schemas.microsoft.com/office/drawing/2014/main" id="{AA80B58B-C518-B94A-B98E-D42B641FB1F6}"/>
              </a:ext>
            </a:extLst>
          </p:cNvPr>
          <p:cNvSpPr/>
          <p:nvPr userDrawn="1"/>
        </p:nvSpPr>
        <p:spPr bwMode="auto">
          <a:xfrm>
            <a:off x="381529" y="2"/>
            <a:ext cx="313929" cy="120091"/>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cxnSp>
        <p:nvCxnSpPr>
          <p:cNvPr id="3" name="Straight Connector 2">
            <a:extLst>
              <a:ext uri="{FF2B5EF4-FFF2-40B4-BE49-F238E27FC236}">
                <a16:creationId xmlns:a16="http://schemas.microsoft.com/office/drawing/2014/main" id="{9BF027B5-6DB3-4642-A7A1-8871ECE24F36}"/>
              </a:ext>
            </a:extLst>
          </p:cNvPr>
          <p:cNvCxnSpPr/>
          <p:nvPr userDrawn="1"/>
        </p:nvCxnSpPr>
        <p:spPr>
          <a:xfrm>
            <a:off x="381528" y="1132290"/>
            <a:ext cx="7899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349377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hite Bullet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1512890"/>
            <a:ext cx="11421889" cy="4679849"/>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tx1">
                    <a:lumMod val="75000"/>
                    <a:lumOff val="25000"/>
                  </a:schemeClr>
                </a:solidFill>
                <a:latin typeface="Arial" charset="0"/>
                <a:ea typeface="Arial" charset="0"/>
                <a:cs typeface="Arial" charset="0"/>
              </a:defRPr>
            </a:lvl1pPr>
          </a:lstStyle>
          <a:p>
            <a:pPr lvl="0"/>
            <a:r>
              <a:rPr lang="en-US" dirty="0"/>
              <a:t>Click to edit slide subtitle</a:t>
            </a:r>
          </a:p>
        </p:txBody>
      </p:sp>
      <p:sp>
        <p:nvSpPr>
          <p:cNvPr id="5" name="235 Rectángulo">
            <a:extLst>
              <a:ext uri="{FF2B5EF4-FFF2-40B4-BE49-F238E27FC236}">
                <a16:creationId xmlns:a16="http://schemas.microsoft.com/office/drawing/2014/main" id="{90BC2D28-54D1-3142-9B4C-18CFD7D982E4}"/>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10" name="Picture 9">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131977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Transi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a:ext>
            </a:extLst>
          </a:blip>
          <a:stretch>
            <a:fillRect/>
          </a:stretch>
        </p:blipFill>
        <p:spPr>
          <a:xfrm>
            <a:off x="10334225" y="6190756"/>
            <a:ext cx="1116751" cy="305985"/>
          </a:xfrm>
          <a:prstGeom prst="rect">
            <a:avLst/>
          </a:prstGeom>
        </p:spPr>
      </p:pic>
      <p:sp>
        <p:nvSpPr>
          <p:cNvPr id="4" name="Text Placeholder 7">
            <a:extLst>
              <a:ext uri="{FF2B5EF4-FFF2-40B4-BE49-F238E27FC236}">
                <a16:creationId xmlns:a16="http://schemas.microsoft.com/office/drawing/2014/main" id="{59A9D157-2192-5A43-8E49-D769F6C7C166}"/>
              </a:ext>
            </a:extLst>
          </p:cNvPr>
          <p:cNvSpPr>
            <a:spLocks noGrp="1"/>
          </p:cNvSpPr>
          <p:nvPr>
            <p:ph type="body" sz="quarter" idx="10" hasCustomPrompt="1"/>
          </p:nvPr>
        </p:nvSpPr>
        <p:spPr>
          <a:xfrm>
            <a:off x="1399600" y="2076714"/>
            <a:ext cx="9317168" cy="1005008"/>
          </a:xfrm>
          <a:prstGeom prst="rect">
            <a:avLst/>
          </a:prstGeom>
        </p:spPr>
        <p:txBody>
          <a:bodyPr/>
          <a:lstStyle>
            <a:lvl1pPr marL="0" indent="0">
              <a:lnSpc>
                <a:spcPct val="100000"/>
              </a:lnSpc>
              <a:spcBef>
                <a:spcPts val="0"/>
              </a:spcBef>
              <a:buNone/>
              <a:defRPr sz="4263" b="1" i="0">
                <a:solidFill>
                  <a:schemeClr val="tx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Transition Slide</a:t>
            </a:r>
          </a:p>
        </p:txBody>
      </p:sp>
      <p:sp>
        <p:nvSpPr>
          <p:cNvPr id="5" name="Text Placeholder 7">
            <a:extLst>
              <a:ext uri="{FF2B5EF4-FFF2-40B4-BE49-F238E27FC236}">
                <a16:creationId xmlns:a16="http://schemas.microsoft.com/office/drawing/2014/main" id="{4E902F40-B6AE-D547-B67E-7C4B08C6C339}"/>
              </a:ext>
            </a:extLst>
          </p:cNvPr>
          <p:cNvSpPr>
            <a:spLocks noGrp="1"/>
          </p:cNvSpPr>
          <p:nvPr>
            <p:ph type="body" sz="quarter" idx="11" hasCustomPrompt="1"/>
          </p:nvPr>
        </p:nvSpPr>
        <p:spPr>
          <a:xfrm>
            <a:off x="1399600" y="3131579"/>
            <a:ext cx="9278112" cy="675596"/>
          </a:xfrm>
          <a:prstGeom prst="rect">
            <a:avLst/>
          </a:prstGeom>
        </p:spPr>
        <p:txBody>
          <a:bodyPr/>
          <a:lstStyle>
            <a:lvl1pPr marL="0" indent="0">
              <a:lnSpc>
                <a:spcPct val="114000"/>
              </a:lnSpc>
              <a:spcBef>
                <a:spcPts val="0"/>
              </a:spcBef>
              <a:buNone/>
              <a:defRPr sz="1865" b="0" i="0" baseline="0">
                <a:solidFill>
                  <a:schemeClr val="tx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Sub text optional</a:t>
            </a:r>
          </a:p>
        </p:txBody>
      </p:sp>
      <p:pic>
        <p:nvPicPr>
          <p:cNvPr id="6" name="Picture 5">
            <a:extLst>
              <a:ext uri="{FF2B5EF4-FFF2-40B4-BE49-F238E27FC236}">
                <a16:creationId xmlns:a16="http://schemas.microsoft.com/office/drawing/2014/main" id="{9943882F-40AF-CB40-AC71-23BBA03E362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1315" y="5438922"/>
            <a:ext cx="1932999" cy="529632"/>
          </a:xfrm>
          <a:prstGeom prst="rect">
            <a:avLst/>
          </a:prstGeom>
        </p:spPr>
      </p:pic>
    </p:spTree>
    <p:extLst>
      <p:ext uri="{BB962C8B-B14F-4D97-AF65-F5344CB8AC3E}">
        <p14:creationId xmlns:p14="http://schemas.microsoft.com/office/powerpoint/2010/main" val="18439991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Header">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2001973"/>
            <a:ext cx="11421889" cy="4190766"/>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3"/>
          <p:cNvSpPr>
            <a:spLocks noGrp="1"/>
          </p:cNvSpPr>
          <p:nvPr>
            <p:ph type="body" sz="quarter" idx="10" hasCustomPrompt="1"/>
          </p:nvPr>
        </p:nvSpPr>
        <p:spPr>
          <a:xfrm>
            <a:off x="372178" y="1512890"/>
            <a:ext cx="11404489" cy="489083"/>
          </a:xfrm>
          <a:prstGeom prst="rect">
            <a:avLst/>
          </a:prstGeom>
        </p:spPr>
        <p:txBody>
          <a:bodyPr vert="horz" lIns="91440" tIns="45720" rIns="91440" bIns="45720"/>
          <a:lstStyle>
            <a:lvl1pPr marL="0" indent="0">
              <a:buNone/>
              <a:defRPr sz="2931" b="1" i="0">
                <a:solidFill>
                  <a:schemeClr val="tx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Heading copy</a:t>
            </a:r>
          </a:p>
        </p:txBody>
      </p:sp>
      <p:sp>
        <p:nvSpPr>
          <p:cNvPr id="11" name="235 Rectángulo">
            <a:extLst>
              <a:ext uri="{FF2B5EF4-FFF2-40B4-BE49-F238E27FC236}">
                <a16:creationId xmlns:a16="http://schemas.microsoft.com/office/drawing/2014/main" id="{1303D52E-6D08-F842-8874-3F9AD8E82ED7}"/>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9" name="Picture 8">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26114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ite Header Alt">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2001973"/>
            <a:ext cx="11421889" cy="4190766"/>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3"/>
          <p:cNvSpPr>
            <a:spLocks noGrp="1"/>
          </p:cNvSpPr>
          <p:nvPr>
            <p:ph type="body" sz="quarter" idx="10" hasCustomPrompt="1"/>
          </p:nvPr>
        </p:nvSpPr>
        <p:spPr>
          <a:xfrm>
            <a:off x="372178" y="1512890"/>
            <a:ext cx="11404489" cy="489083"/>
          </a:xfrm>
          <a:prstGeom prst="rect">
            <a:avLst/>
          </a:prstGeom>
        </p:spPr>
        <p:txBody>
          <a:bodyPr vert="horz" lIns="91440" tIns="45720" rIns="91440" bIns="45720"/>
          <a:lstStyle>
            <a:lvl1pPr marL="0" indent="0">
              <a:buNone/>
              <a:defRPr sz="2931" b="1" i="0">
                <a:solidFill>
                  <a:schemeClr val="tx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Heading copy</a:t>
            </a:r>
          </a:p>
        </p:txBody>
      </p:sp>
      <p:cxnSp>
        <p:nvCxnSpPr>
          <p:cNvPr id="8" name="Straight Connector 7">
            <a:extLst>
              <a:ext uri="{FF2B5EF4-FFF2-40B4-BE49-F238E27FC236}">
                <a16:creationId xmlns:a16="http://schemas.microsoft.com/office/drawing/2014/main" id="{343105FD-B7F2-2041-A5E4-ADDD3E545AA0}"/>
              </a:ext>
            </a:extLst>
          </p:cNvPr>
          <p:cNvCxnSpPr>
            <a:cxnSpLocks/>
          </p:cNvCxnSpPr>
          <p:nvPr userDrawn="1"/>
        </p:nvCxnSpPr>
        <p:spPr>
          <a:xfrm>
            <a:off x="381528" y="1147672"/>
            <a:ext cx="11340501" cy="0"/>
          </a:xfrm>
          <a:prstGeom prst="line">
            <a:avLst/>
          </a:prstGeom>
          <a:ln w="6350">
            <a:solidFill>
              <a:srgbClr val="D0CECC"/>
            </a:solidFill>
          </a:ln>
        </p:spPr>
        <p:style>
          <a:lnRef idx="1">
            <a:schemeClr val="accent1"/>
          </a:lnRef>
          <a:fillRef idx="0">
            <a:schemeClr val="accent1"/>
          </a:fillRef>
          <a:effectRef idx="0">
            <a:schemeClr val="accent1"/>
          </a:effectRef>
          <a:fontRef idx="minor">
            <a:schemeClr val="tx1"/>
          </a:fontRef>
        </p:style>
      </p:cxnSp>
      <p:sp>
        <p:nvSpPr>
          <p:cNvPr id="9" name="235 Rectángulo">
            <a:extLst>
              <a:ext uri="{FF2B5EF4-FFF2-40B4-BE49-F238E27FC236}">
                <a16:creationId xmlns:a16="http://schemas.microsoft.com/office/drawing/2014/main" id="{486DB55D-8BFF-884E-A4C0-C4AA0EA436D9}"/>
              </a:ext>
            </a:extLst>
          </p:cNvPr>
          <p:cNvSpPr/>
          <p:nvPr userDrawn="1"/>
        </p:nvSpPr>
        <p:spPr bwMode="auto">
          <a:xfrm>
            <a:off x="381529" y="2"/>
            <a:ext cx="313929" cy="120091"/>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cxnSp>
        <p:nvCxnSpPr>
          <p:cNvPr id="10" name="Straight Connector 9">
            <a:extLst>
              <a:ext uri="{FF2B5EF4-FFF2-40B4-BE49-F238E27FC236}">
                <a16:creationId xmlns:a16="http://schemas.microsoft.com/office/drawing/2014/main" id="{5EBDDAA7-AA9C-AA4B-BC6D-B763AE8890C6}"/>
              </a:ext>
            </a:extLst>
          </p:cNvPr>
          <p:cNvCxnSpPr/>
          <p:nvPr userDrawn="1"/>
        </p:nvCxnSpPr>
        <p:spPr>
          <a:xfrm>
            <a:off x="381528" y="1132290"/>
            <a:ext cx="7899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227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ite Header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2001973"/>
            <a:ext cx="11421889" cy="4190766"/>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3"/>
          <p:cNvSpPr>
            <a:spLocks noGrp="1"/>
          </p:cNvSpPr>
          <p:nvPr>
            <p:ph type="body" sz="quarter" idx="10" hasCustomPrompt="1"/>
          </p:nvPr>
        </p:nvSpPr>
        <p:spPr>
          <a:xfrm>
            <a:off x="372178" y="1512890"/>
            <a:ext cx="11404489" cy="489083"/>
          </a:xfrm>
          <a:prstGeom prst="rect">
            <a:avLst/>
          </a:prstGeom>
        </p:spPr>
        <p:txBody>
          <a:bodyPr vert="horz" lIns="91440" tIns="45720" rIns="91440" bIns="45720"/>
          <a:lstStyle>
            <a:lvl1pPr marL="0" indent="0">
              <a:buNone/>
              <a:defRPr sz="2931" b="1" i="0">
                <a:solidFill>
                  <a:schemeClr val="tx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Heading copy</a:t>
            </a:r>
          </a:p>
        </p:txBody>
      </p:sp>
      <p:sp>
        <p:nvSpPr>
          <p:cNvPr id="8"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tx1">
                    <a:lumMod val="75000"/>
                    <a:lumOff val="25000"/>
                  </a:schemeClr>
                </a:solidFill>
                <a:latin typeface="Arial" charset="0"/>
                <a:ea typeface="Arial" charset="0"/>
                <a:cs typeface="Arial" charset="0"/>
              </a:defRPr>
            </a:lvl1pPr>
          </a:lstStyle>
          <a:p>
            <a:pPr lvl="0"/>
            <a:r>
              <a:rPr lang="en-US" dirty="0"/>
              <a:t>Click to edit slide subtitle</a:t>
            </a:r>
          </a:p>
        </p:txBody>
      </p:sp>
      <p:sp>
        <p:nvSpPr>
          <p:cNvPr id="9" name="235 Rectángulo">
            <a:extLst>
              <a:ext uri="{FF2B5EF4-FFF2-40B4-BE49-F238E27FC236}">
                <a16:creationId xmlns:a16="http://schemas.microsoft.com/office/drawing/2014/main" id="{69A8CB5D-F6F8-5242-8845-65EE1A50C002}"/>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11" name="Picture 10">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27431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ite 2 Columns">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9"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3"/>
          <p:cNvSpPr>
            <a:spLocks noGrp="1"/>
          </p:cNvSpPr>
          <p:nvPr>
            <p:ph type="body" sz="quarter" idx="10" hasCustomPrompt="1"/>
          </p:nvPr>
        </p:nvSpPr>
        <p:spPr>
          <a:xfrm>
            <a:off x="372178" y="1512890"/>
            <a:ext cx="5479985" cy="489083"/>
          </a:xfrm>
          <a:prstGeom prst="rect">
            <a:avLst/>
          </a:prstGeom>
        </p:spPr>
        <p:txBody>
          <a:bodyPr vert="horz" lIns="91440" tIns="45720" rIns="91440" bIns="45720"/>
          <a:lstStyle>
            <a:lvl1pPr marL="0" indent="0">
              <a:buNone/>
              <a:defRPr sz="2931" b="1" i="0">
                <a:solidFill>
                  <a:schemeClr val="tx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1 name</a:t>
            </a:r>
          </a:p>
        </p:txBody>
      </p:sp>
      <p:sp>
        <p:nvSpPr>
          <p:cNvPr id="12" name="Text Placeholder 9"/>
          <p:cNvSpPr>
            <a:spLocks noGrp="1"/>
          </p:cNvSpPr>
          <p:nvPr>
            <p:ph type="body" sz="quarter" idx="14"/>
          </p:nvPr>
        </p:nvSpPr>
        <p:spPr>
          <a:xfrm>
            <a:off x="6296683"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3" name="Text Placeholder 3"/>
          <p:cNvSpPr>
            <a:spLocks noGrp="1"/>
          </p:cNvSpPr>
          <p:nvPr>
            <p:ph type="body" sz="quarter" idx="15" hasCustomPrompt="1"/>
          </p:nvPr>
        </p:nvSpPr>
        <p:spPr>
          <a:xfrm>
            <a:off x="6296682" y="1512890"/>
            <a:ext cx="5479985" cy="489083"/>
          </a:xfrm>
          <a:prstGeom prst="rect">
            <a:avLst/>
          </a:prstGeom>
        </p:spPr>
        <p:txBody>
          <a:bodyPr vert="horz" lIns="91440" tIns="45720" rIns="91440" bIns="45720"/>
          <a:lstStyle>
            <a:lvl1pPr marL="0" indent="0">
              <a:buNone/>
              <a:defRPr sz="2931" b="1" i="0">
                <a:solidFill>
                  <a:schemeClr val="tx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2 name</a:t>
            </a:r>
          </a:p>
        </p:txBody>
      </p:sp>
      <p:sp>
        <p:nvSpPr>
          <p:cNvPr id="8" name="235 Rectángulo">
            <a:extLst>
              <a:ext uri="{FF2B5EF4-FFF2-40B4-BE49-F238E27FC236}">
                <a16:creationId xmlns:a16="http://schemas.microsoft.com/office/drawing/2014/main" id="{5DF09755-AA36-FB48-82F2-A913A9F0A524}"/>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10" name="Picture 9">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297316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hite 2 Columns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9"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3"/>
          <p:cNvSpPr>
            <a:spLocks noGrp="1"/>
          </p:cNvSpPr>
          <p:nvPr>
            <p:ph type="body" sz="quarter" idx="10" hasCustomPrompt="1"/>
          </p:nvPr>
        </p:nvSpPr>
        <p:spPr>
          <a:xfrm>
            <a:off x="372178" y="1512890"/>
            <a:ext cx="5479985" cy="489083"/>
          </a:xfrm>
          <a:prstGeom prst="rect">
            <a:avLst/>
          </a:prstGeom>
        </p:spPr>
        <p:txBody>
          <a:bodyPr vert="horz" lIns="91440" tIns="45720" rIns="91440" bIns="45720"/>
          <a:lstStyle>
            <a:lvl1pPr marL="0" indent="0">
              <a:buNone/>
              <a:defRPr sz="2931" b="1" i="0">
                <a:solidFill>
                  <a:schemeClr val="tx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1 name</a:t>
            </a:r>
          </a:p>
        </p:txBody>
      </p:sp>
      <p:sp>
        <p:nvSpPr>
          <p:cNvPr id="12" name="Text Placeholder 9"/>
          <p:cNvSpPr>
            <a:spLocks noGrp="1"/>
          </p:cNvSpPr>
          <p:nvPr>
            <p:ph type="body" sz="quarter" idx="14"/>
          </p:nvPr>
        </p:nvSpPr>
        <p:spPr>
          <a:xfrm>
            <a:off x="6296683"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3" name="Text Placeholder 3"/>
          <p:cNvSpPr>
            <a:spLocks noGrp="1"/>
          </p:cNvSpPr>
          <p:nvPr>
            <p:ph type="body" sz="quarter" idx="15" hasCustomPrompt="1"/>
          </p:nvPr>
        </p:nvSpPr>
        <p:spPr>
          <a:xfrm>
            <a:off x="6296682" y="1512890"/>
            <a:ext cx="5479985" cy="489083"/>
          </a:xfrm>
          <a:prstGeom prst="rect">
            <a:avLst/>
          </a:prstGeom>
        </p:spPr>
        <p:txBody>
          <a:bodyPr vert="horz" lIns="91440" tIns="45720" rIns="91440" bIns="45720"/>
          <a:lstStyle>
            <a:lvl1pPr marL="0" indent="0">
              <a:buNone/>
              <a:defRPr sz="2931" b="1" i="0">
                <a:solidFill>
                  <a:schemeClr val="tx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2 name</a:t>
            </a:r>
          </a:p>
        </p:txBody>
      </p:sp>
      <p:sp>
        <p:nvSpPr>
          <p:cNvPr id="8"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tx1">
                    <a:lumMod val="75000"/>
                    <a:lumOff val="25000"/>
                  </a:schemeClr>
                </a:solidFill>
                <a:latin typeface="Arial" charset="0"/>
                <a:ea typeface="Arial" charset="0"/>
                <a:cs typeface="Arial" charset="0"/>
              </a:defRPr>
            </a:lvl1pPr>
          </a:lstStyle>
          <a:p>
            <a:pPr lvl="0"/>
            <a:r>
              <a:rPr lang="en-US" dirty="0"/>
              <a:t>Click to edit slide subtitle</a:t>
            </a:r>
          </a:p>
        </p:txBody>
      </p:sp>
      <p:sp>
        <p:nvSpPr>
          <p:cNvPr id="9" name="235 Rectángulo">
            <a:extLst>
              <a:ext uri="{FF2B5EF4-FFF2-40B4-BE49-F238E27FC236}">
                <a16:creationId xmlns:a16="http://schemas.microsoft.com/office/drawing/2014/main" id="{4EE63E7B-B08B-544B-AF38-B3751CE2792F}"/>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14" name="Picture 13">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209957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 Title">
    <p:spTree>
      <p:nvGrpSpPr>
        <p:cNvPr id="1" name=""/>
        <p:cNvGrpSpPr/>
        <p:nvPr/>
      </p:nvGrpSpPr>
      <p:grpSpPr>
        <a:xfrm>
          <a:off x="0" y="0"/>
          <a:ext cx="0" cy="0"/>
          <a:chOff x="0" y="0"/>
          <a:chExt cx="0" cy="0"/>
        </a:xfrm>
      </p:grpSpPr>
      <p:sp>
        <p:nvSpPr>
          <p:cNvPr id="5"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
        <p:nvSpPr>
          <p:cNvPr id="10"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pic>
        <p:nvPicPr>
          <p:cNvPr id="6" name="Picture 5">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240899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 Title No Logo">
    <p:spTree>
      <p:nvGrpSpPr>
        <p:cNvPr id="1" name=""/>
        <p:cNvGrpSpPr/>
        <p:nvPr/>
      </p:nvGrpSpPr>
      <p:grpSpPr>
        <a:xfrm>
          <a:off x="0" y="0"/>
          <a:ext cx="0" cy="0"/>
          <a:chOff x="0" y="0"/>
          <a:chExt cx="0" cy="0"/>
        </a:xfrm>
      </p:grpSpPr>
      <p:sp>
        <p:nvSpPr>
          <p:cNvPr id="5"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
        <p:nvSpPr>
          <p:cNvPr id="10"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1917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 Title Alt">
    <p:spTree>
      <p:nvGrpSpPr>
        <p:cNvPr id="1" name=""/>
        <p:cNvGrpSpPr/>
        <p:nvPr/>
      </p:nvGrpSpPr>
      <p:grpSpPr>
        <a:xfrm>
          <a:off x="0" y="0"/>
          <a:ext cx="0" cy="0"/>
          <a:chOff x="0" y="0"/>
          <a:chExt cx="0" cy="0"/>
        </a:xfrm>
      </p:grpSpPr>
      <p:sp>
        <p:nvSpPr>
          <p:cNvPr id="10"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47E4827C-4F12-B040-8058-4EA84ABADFD4}"/>
              </a:ext>
            </a:extLst>
          </p:cNvPr>
          <p:cNvCxnSpPr>
            <a:cxnSpLocks/>
          </p:cNvCxnSpPr>
          <p:nvPr userDrawn="1"/>
        </p:nvCxnSpPr>
        <p:spPr>
          <a:xfrm>
            <a:off x="381528" y="1147672"/>
            <a:ext cx="11340501" cy="0"/>
          </a:xfrm>
          <a:prstGeom prst="line">
            <a:avLst/>
          </a:prstGeom>
          <a:ln w="6350">
            <a:solidFill>
              <a:srgbClr val="D0CECC"/>
            </a:solidFill>
          </a:ln>
        </p:spPr>
        <p:style>
          <a:lnRef idx="1">
            <a:schemeClr val="accent1"/>
          </a:lnRef>
          <a:fillRef idx="0">
            <a:schemeClr val="accent1"/>
          </a:fillRef>
          <a:effectRef idx="0">
            <a:schemeClr val="accent1"/>
          </a:effectRef>
          <a:fontRef idx="minor">
            <a:schemeClr val="tx1"/>
          </a:fontRef>
        </p:style>
      </p:cxnSp>
      <p:sp>
        <p:nvSpPr>
          <p:cNvPr id="6" name="235 Rectángulo">
            <a:extLst>
              <a:ext uri="{FF2B5EF4-FFF2-40B4-BE49-F238E27FC236}">
                <a16:creationId xmlns:a16="http://schemas.microsoft.com/office/drawing/2014/main" id="{D2D184A6-83E4-1245-A348-F2AC2E07D10D}"/>
              </a:ext>
            </a:extLst>
          </p:cNvPr>
          <p:cNvSpPr/>
          <p:nvPr userDrawn="1"/>
        </p:nvSpPr>
        <p:spPr bwMode="auto">
          <a:xfrm>
            <a:off x="381529" y="2"/>
            <a:ext cx="313929" cy="120091"/>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cxnSp>
        <p:nvCxnSpPr>
          <p:cNvPr id="7" name="Straight Connector 6">
            <a:extLst>
              <a:ext uri="{FF2B5EF4-FFF2-40B4-BE49-F238E27FC236}">
                <a16:creationId xmlns:a16="http://schemas.microsoft.com/office/drawing/2014/main" id="{C56FD131-B19B-024D-94AB-411837964A75}"/>
              </a:ext>
            </a:extLst>
          </p:cNvPr>
          <p:cNvCxnSpPr/>
          <p:nvPr userDrawn="1"/>
        </p:nvCxnSpPr>
        <p:spPr>
          <a:xfrm>
            <a:off x="381528" y="1132290"/>
            <a:ext cx="7899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393829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 Title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9"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tx1">
                    <a:lumMod val="75000"/>
                    <a:lumOff val="25000"/>
                  </a:schemeClr>
                </a:solidFill>
                <a:latin typeface="Arial" charset="0"/>
                <a:ea typeface="Arial" charset="0"/>
                <a:cs typeface="Arial" charset="0"/>
              </a:defRPr>
            </a:lvl1pPr>
          </a:lstStyle>
          <a:p>
            <a:pPr lvl="0"/>
            <a:r>
              <a:rPr lang="en-US" dirty="0"/>
              <a:t>Click to edit slide subtitle</a:t>
            </a:r>
          </a:p>
        </p:txBody>
      </p:sp>
      <p:sp>
        <p:nvSpPr>
          <p:cNvPr id="4" name="235 Rectángulo">
            <a:extLst>
              <a:ext uri="{FF2B5EF4-FFF2-40B4-BE49-F238E27FC236}">
                <a16:creationId xmlns:a16="http://schemas.microsoft.com/office/drawing/2014/main" id="{EF504B7C-1752-C946-9728-69015648DEEA}"/>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7" name="Picture 6">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2784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Side Title">
    <p:bg>
      <p:bgPr>
        <a:solidFill>
          <a:schemeClr val="bg1"/>
        </a:solidFill>
        <a:effectLst/>
      </p:bgPr>
    </p:bg>
    <p:spTree>
      <p:nvGrpSpPr>
        <p:cNvPr id="1" name=""/>
        <p:cNvGrpSpPr/>
        <p:nvPr/>
      </p:nvGrpSpPr>
      <p:grpSpPr>
        <a:xfrm>
          <a:off x="0" y="0"/>
          <a:ext cx="0" cy="0"/>
          <a:chOff x="0" y="0"/>
          <a:chExt cx="0" cy="0"/>
        </a:xfrm>
      </p:grpSpPr>
      <p:sp>
        <p:nvSpPr>
          <p:cNvPr id="4" name="12 Marcador de texto">
            <a:extLst>
              <a:ext uri="{FF2B5EF4-FFF2-40B4-BE49-F238E27FC236}">
                <a16:creationId xmlns:a16="http://schemas.microsoft.com/office/drawing/2014/main" id="{15C9BDA4-AA29-4254-8389-81D7E90F0974}"/>
              </a:ext>
            </a:extLst>
          </p:cNvPr>
          <p:cNvSpPr>
            <a:spLocks noGrp="1"/>
          </p:cNvSpPr>
          <p:nvPr>
            <p:ph type="body" sz="quarter" idx="15" hasCustomPrompt="1"/>
          </p:nvPr>
        </p:nvSpPr>
        <p:spPr>
          <a:xfrm>
            <a:off x="407506" y="3796810"/>
            <a:ext cx="3745125" cy="2184197"/>
          </a:xfrm>
          <a:prstGeom prst="rect">
            <a:avLst/>
          </a:prstGeom>
        </p:spPr>
        <p:txBody>
          <a:bodyPr lIns="90757" tIns="45336" rIns="90757" bIns="45336" anchor="t"/>
          <a:lstStyle>
            <a:lvl1pPr marL="0" indent="0" algn="l" defTabSz="1207617" rtl="0" eaLnBrk="1" latinLnBrk="0" hangingPunct="1">
              <a:lnSpc>
                <a:spcPct val="100000"/>
              </a:lnSpc>
              <a:spcBef>
                <a:spcPts val="0"/>
              </a:spcBef>
              <a:buNone/>
              <a:defRPr lang="en-US" sz="3297" b="1" i="0" kern="1200" spc="0" noProof="0" dirty="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noProof="0" dirty="0"/>
              <a:t>Your Title Goes Here</a:t>
            </a:r>
          </a:p>
        </p:txBody>
      </p:sp>
      <p:sp>
        <p:nvSpPr>
          <p:cNvPr id="5" name="235 Rectángulo">
            <a:extLst>
              <a:ext uri="{FF2B5EF4-FFF2-40B4-BE49-F238E27FC236}">
                <a16:creationId xmlns:a16="http://schemas.microsoft.com/office/drawing/2014/main" id="{4A5A82B6-9C6E-4261-9675-85BF9F4E03CD}"/>
              </a:ext>
            </a:extLst>
          </p:cNvPr>
          <p:cNvSpPr/>
          <p:nvPr userDrawn="1"/>
        </p:nvSpPr>
        <p:spPr bwMode="auto">
          <a:xfrm>
            <a:off x="0" y="3879933"/>
            <a:ext cx="279381" cy="495878"/>
          </a:xfrm>
          <a:prstGeom prst="rect">
            <a:avLst/>
          </a:prstGeom>
          <a:solidFill>
            <a:srgbClr val="B40937"/>
          </a:solidFill>
          <a:ln>
            <a:noFill/>
          </a:ln>
          <a:extLst/>
        </p:spPr>
        <p:txBody>
          <a:bodyPr lIns="0" tIns="0" rIns="0" bIns="0" rtlCol="0" anchor="ctr"/>
          <a:lstStyle/>
          <a:p>
            <a:pPr marL="0" marR="0" lvl="0" indent="0" algn="ctr" defTabSz="1207617"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
        <p:nvSpPr>
          <p:cNvPr id="2" name="Rectangle 1"/>
          <p:cNvSpPr/>
          <p:nvPr userDrawn="1"/>
        </p:nvSpPr>
        <p:spPr>
          <a:xfrm>
            <a:off x="1" y="1"/>
            <a:ext cx="714103" cy="135728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spTree>
    <p:extLst>
      <p:ext uri="{BB962C8B-B14F-4D97-AF65-F5344CB8AC3E}">
        <p14:creationId xmlns:p14="http://schemas.microsoft.com/office/powerpoint/2010/main" val="75426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Thank You">
    <p:spTree>
      <p:nvGrpSpPr>
        <p:cNvPr id="1" name=""/>
        <p:cNvGrpSpPr/>
        <p:nvPr/>
      </p:nvGrpSpPr>
      <p:grpSpPr>
        <a:xfrm>
          <a:off x="0" y="0"/>
          <a:ext cx="0" cy="0"/>
          <a:chOff x="0" y="0"/>
          <a:chExt cx="0" cy="0"/>
        </a:xfrm>
      </p:grpSpPr>
      <p:sp>
        <p:nvSpPr>
          <p:cNvPr id="4" name="235 Rectángulo">
            <a:extLst>
              <a:ext uri="{FF2B5EF4-FFF2-40B4-BE49-F238E27FC236}">
                <a16:creationId xmlns:a16="http://schemas.microsoft.com/office/drawing/2014/main" id="{003757DA-8D90-574D-A8D1-BC7141BAE1F4}"/>
              </a:ext>
            </a:extLst>
          </p:cNvPr>
          <p:cNvSpPr/>
          <p:nvPr userDrawn="1"/>
        </p:nvSpPr>
        <p:spPr bwMode="auto">
          <a:xfrm>
            <a:off x="0" y="2192531"/>
            <a:ext cx="1219200"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
        <p:nvSpPr>
          <p:cNvPr id="5" name="TextBox 4">
            <a:extLst>
              <a:ext uri="{FF2B5EF4-FFF2-40B4-BE49-F238E27FC236}">
                <a16:creationId xmlns:a16="http://schemas.microsoft.com/office/drawing/2014/main" id="{C6E4C00F-81AA-B34C-95D4-4F8D39FDBA25}"/>
              </a:ext>
            </a:extLst>
          </p:cNvPr>
          <p:cNvSpPr txBox="1"/>
          <p:nvPr userDrawn="1"/>
        </p:nvSpPr>
        <p:spPr>
          <a:xfrm>
            <a:off x="1402080" y="4117084"/>
            <a:ext cx="3934090" cy="461345"/>
          </a:xfrm>
          <a:prstGeom prst="rect">
            <a:avLst/>
          </a:prstGeom>
          <a:noFill/>
        </p:spPr>
        <p:txBody>
          <a:bodyPr wrap="none" rtlCol="0">
            <a:spAutoFit/>
          </a:bodyPr>
          <a:lstStyle/>
          <a:p>
            <a:r>
              <a:rPr lang="en-US" sz="2398" dirty="0">
                <a:solidFill>
                  <a:schemeClr val="tx1"/>
                </a:solidFill>
                <a:latin typeface="Arial" panose="020B0604020202020204" pitchFamily="34" charset="0"/>
                <a:ea typeface="Helvetica Neue" panose="02000503000000020004" pitchFamily="2" charset="0"/>
                <a:cs typeface="Arial" panose="020B0604020202020204" pitchFamily="34" charset="0"/>
              </a:rPr>
              <a:t>Experts in Enterprise Cloud</a:t>
            </a:r>
          </a:p>
        </p:txBody>
      </p:sp>
      <p:sp>
        <p:nvSpPr>
          <p:cNvPr id="6" name="TextBox 5">
            <a:extLst>
              <a:ext uri="{FF2B5EF4-FFF2-40B4-BE49-F238E27FC236}">
                <a16:creationId xmlns:a16="http://schemas.microsoft.com/office/drawing/2014/main" id="{656B8484-DD3F-4940-A469-43189F96EBC1}"/>
              </a:ext>
            </a:extLst>
          </p:cNvPr>
          <p:cNvSpPr txBox="1"/>
          <p:nvPr userDrawn="1"/>
        </p:nvSpPr>
        <p:spPr>
          <a:xfrm>
            <a:off x="1402080" y="4819505"/>
            <a:ext cx="1447832" cy="307648"/>
          </a:xfrm>
          <a:prstGeom prst="rect">
            <a:avLst/>
          </a:prstGeom>
          <a:noFill/>
        </p:spPr>
        <p:txBody>
          <a:bodyPr wrap="none" rtlCol="0">
            <a:spAutoFit/>
          </a:bodyPr>
          <a:lstStyle/>
          <a:p>
            <a:r>
              <a:rPr lang="en-US" sz="1399" dirty="0">
                <a:solidFill>
                  <a:schemeClr val="tx1"/>
                </a:solidFill>
                <a:latin typeface="Arial" panose="020B0604020202020204" pitchFamily="34" charset="0"/>
                <a:ea typeface="Helvetica Neue" panose="02000503000000020004" pitchFamily="2" charset="0"/>
                <a:cs typeface="Arial" panose="020B0604020202020204" pitchFamily="34" charset="0"/>
              </a:rPr>
              <a:t>thinkahead.com</a:t>
            </a:r>
          </a:p>
        </p:txBody>
      </p:sp>
      <p:sp>
        <p:nvSpPr>
          <p:cNvPr id="7" name="Text Placeholder 7">
            <a:extLst>
              <a:ext uri="{FF2B5EF4-FFF2-40B4-BE49-F238E27FC236}">
                <a16:creationId xmlns:a16="http://schemas.microsoft.com/office/drawing/2014/main" id="{AAC252F6-6402-5B4A-ADEA-A4E884EE0071}"/>
              </a:ext>
            </a:extLst>
          </p:cNvPr>
          <p:cNvSpPr>
            <a:spLocks noGrp="1"/>
          </p:cNvSpPr>
          <p:nvPr>
            <p:ph type="body" sz="quarter" idx="10" hasCustomPrompt="1"/>
          </p:nvPr>
        </p:nvSpPr>
        <p:spPr>
          <a:xfrm>
            <a:off x="1374462" y="2076714"/>
            <a:ext cx="5475684" cy="1171478"/>
          </a:xfrm>
          <a:prstGeom prst="rect">
            <a:avLst/>
          </a:prstGeom>
        </p:spPr>
        <p:txBody>
          <a:bodyPr/>
          <a:lstStyle>
            <a:lvl1pPr marL="0" indent="0">
              <a:lnSpc>
                <a:spcPct val="100000"/>
              </a:lnSpc>
              <a:spcBef>
                <a:spcPts val="0"/>
              </a:spcBef>
              <a:buNone/>
              <a:defRPr sz="4796" b="1" i="0">
                <a:solidFill>
                  <a:schemeClr val="tx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Thank You</a:t>
            </a:r>
          </a:p>
        </p:txBody>
      </p:sp>
      <p:pic>
        <p:nvPicPr>
          <p:cNvPr id="8" name="Picture 7">
            <a:extLst>
              <a:ext uri="{FF2B5EF4-FFF2-40B4-BE49-F238E27FC236}">
                <a16:creationId xmlns:a16="http://schemas.microsoft.com/office/drawing/2014/main" id="{6504B71C-1405-C342-83F9-3B98E5B008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10330" y="3542209"/>
            <a:ext cx="1932999" cy="529632"/>
          </a:xfrm>
          <a:prstGeom prst="rect">
            <a:avLst/>
          </a:prstGeom>
        </p:spPr>
      </p:pic>
    </p:spTree>
    <p:extLst>
      <p:ext uri="{BB962C8B-B14F-4D97-AF65-F5344CB8AC3E}">
        <p14:creationId xmlns:p14="http://schemas.microsoft.com/office/powerpoint/2010/main" val="2882857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41C847-B035-1B4E-B9FB-B5B9F4000B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73084"/>
            <a:ext cx="12279983" cy="6949101"/>
          </a:xfrm>
          <a:prstGeom prst="rect">
            <a:avLst/>
          </a:prstGeom>
        </p:spPr>
      </p:pic>
      <p:sp>
        <p:nvSpPr>
          <p:cNvPr id="5"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
        <p:nvSpPr>
          <p:cNvPr id="10"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endParaRPr lang="en-US" dirty="0"/>
          </a:p>
        </p:txBody>
      </p:sp>
      <p:sp>
        <p:nvSpPr>
          <p:cNvPr id="6" name="TextBox 5">
            <a:extLst>
              <a:ext uri="{FF2B5EF4-FFF2-40B4-BE49-F238E27FC236}">
                <a16:creationId xmlns:a16="http://schemas.microsoft.com/office/drawing/2014/main" id="{9C1AB79C-1071-4D48-A410-53B96341BF85}"/>
              </a:ext>
            </a:extLst>
          </p:cNvPr>
          <p:cNvSpPr txBox="1"/>
          <p:nvPr userDrawn="1"/>
        </p:nvSpPr>
        <p:spPr>
          <a:xfrm>
            <a:off x="5394056" y="6655442"/>
            <a:ext cx="1354475" cy="129885"/>
          </a:xfrm>
          <a:prstGeom prst="rect">
            <a:avLst/>
          </a:prstGeom>
        </p:spPr>
        <p:txBody>
          <a:bodyPr vert="horz" wrap="square" lIns="0" tIns="0" rIns="0" bIns="0" rtlCol="0" anchor="b">
            <a:noAutofit/>
          </a:bodyPr>
          <a:lstStyle/>
          <a:p>
            <a:pPr algn="ctr"/>
            <a:r>
              <a:rPr lang="sk-SK" sz="999" b="0" i="0" kern="1200" spc="11" dirty="0">
                <a:solidFill>
                  <a:schemeClr val="bg1">
                    <a:lumMod val="75000"/>
                  </a:schemeClr>
                </a:solidFill>
                <a:effectLst/>
                <a:latin typeface="Arial" panose="020B0604020202020204" pitchFamily="34" charset="0"/>
                <a:ea typeface="Helvetica Neue Thin" charset="0"/>
                <a:cs typeface="Arial" panose="020B0604020202020204" pitchFamily="34" charset="0"/>
              </a:rPr>
              <a:t>© 2018 AHEAD, LLC</a:t>
            </a:r>
            <a:endParaRPr lang="en-US" sz="999" b="0" i="0" spc="11" dirty="0">
              <a:solidFill>
                <a:schemeClr val="bg1">
                  <a:lumMod val="75000"/>
                </a:schemeClr>
              </a:solidFill>
              <a:latin typeface="Arial" panose="020B0604020202020204" pitchFamily="34" charset="0"/>
              <a:ea typeface="Helvetica Neue Thin" charset="0"/>
              <a:cs typeface="Arial" panose="020B0604020202020204" pitchFamily="34" charset="0"/>
            </a:endParaRPr>
          </a:p>
        </p:txBody>
      </p:sp>
      <p:sp>
        <p:nvSpPr>
          <p:cNvPr id="7" name="TextBox 6"/>
          <p:cNvSpPr txBox="1"/>
          <p:nvPr userDrawn="1"/>
        </p:nvSpPr>
        <p:spPr>
          <a:xfrm>
            <a:off x="11690774" y="6643512"/>
            <a:ext cx="370561" cy="153760"/>
          </a:xfrm>
          <a:prstGeom prst="rect">
            <a:avLst/>
          </a:prstGeom>
          <a:noFill/>
        </p:spPr>
        <p:txBody>
          <a:bodyPr wrap="square" lIns="0" tIns="0" rIns="0" bIns="0" rtlCol="0">
            <a:spAutoFit/>
          </a:bodyPr>
          <a:lstStyle/>
          <a:p>
            <a:pPr algn="r"/>
            <a:fld id="{15C38953-DF1F-4041-BA21-EA60F7F9EAC8}" type="slidenum">
              <a:rPr lang="en-US" sz="999" b="1" i="0" smtClean="0">
                <a:solidFill>
                  <a:schemeClr val="bg1">
                    <a:lumMod val="75000"/>
                  </a:schemeClr>
                </a:solidFill>
                <a:latin typeface="Arial" charset="0"/>
                <a:ea typeface="Arial" charset="0"/>
                <a:cs typeface="Arial" charset="0"/>
              </a:rPr>
              <a:pPr algn="r"/>
              <a:t>‹#›</a:t>
            </a:fld>
            <a:endParaRPr lang="en-US" sz="999" b="1" i="0" dirty="0">
              <a:solidFill>
                <a:schemeClr val="bg1">
                  <a:lumMod val="75000"/>
                </a:schemeClr>
              </a:solidFill>
              <a:latin typeface="Arial" charset="0"/>
              <a:ea typeface="Arial" charset="0"/>
              <a:cs typeface="Arial" charset="0"/>
            </a:endParaRPr>
          </a:p>
        </p:txBody>
      </p:sp>
      <p:pic>
        <p:nvPicPr>
          <p:cNvPr id="11" name="Picture 10">
            <a:extLst>
              <a:ext uri="{FF2B5EF4-FFF2-40B4-BE49-F238E27FC236}">
                <a16:creationId xmlns:a16="http://schemas.microsoft.com/office/drawing/2014/main" id="{BC4B0138-DD8F-0F44-A90B-DC861FBB309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0919" y="6463390"/>
            <a:ext cx="1157371" cy="290855"/>
          </a:xfrm>
          <a:prstGeom prst="rect">
            <a:avLst/>
          </a:prstGeom>
        </p:spPr>
      </p:pic>
    </p:spTree>
    <p:extLst>
      <p:ext uri="{BB962C8B-B14F-4D97-AF65-F5344CB8AC3E}">
        <p14:creationId xmlns:p14="http://schemas.microsoft.com/office/powerpoint/2010/main" val="1520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63D524-7A9D-A449-80F4-06CAE0CF9E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3" y="1"/>
            <a:ext cx="12186395" cy="6858000"/>
          </a:xfrm>
          <a:prstGeom prst="rect">
            <a:avLst/>
          </a:prstGeom>
        </p:spPr>
      </p:pic>
      <p:sp>
        <p:nvSpPr>
          <p:cNvPr id="5"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
        <p:nvSpPr>
          <p:cNvPr id="10" name="Title 1"/>
          <p:cNvSpPr>
            <a:spLocks noGrp="1"/>
          </p:cNvSpPr>
          <p:nvPr>
            <p:ph type="title"/>
          </p:nvPr>
        </p:nvSpPr>
        <p:spPr>
          <a:xfrm>
            <a:off x="372178" y="365128"/>
            <a:ext cx="11404489" cy="673439"/>
          </a:xfrm>
          <a:prstGeom prst="rect">
            <a:avLst/>
          </a:prstGeom>
        </p:spPr>
        <p:txBody>
          <a:bodyPr anchor="ctr"/>
          <a:lstStyle>
            <a:lvl1pPr>
              <a:defRPr sz="3730" b="1" i="0">
                <a:solidFill>
                  <a:schemeClr val="tx1"/>
                </a:solidFill>
                <a:latin typeface="Arial" panose="020B0604020202020204" pitchFamily="34" charset="0"/>
                <a:ea typeface="Helvetica Neue" charset="0"/>
                <a:cs typeface="Arial" panose="020B0604020202020204" pitchFamily="34" charset="0"/>
              </a:defRPr>
            </a:lvl1pPr>
          </a:lstStyle>
          <a:p>
            <a:endParaRPr lang="en-US" dirty="0"/>
          </a:p>
        </p:txBody>
      </p:sp>
      <p:sp>
        <p:nvSpPr>
          <p:cNvPr id="6" name="TextBox 5">
            <a:extLst>
              <a:ext uri="{FF2B5EF4-FFF2-40B4-BE49-F238E27FC236}">
                <a16:creationId xmlns:a16="http://schemas.microsoft.com/office/drawing/2014/main" id="{A6BB13C0-BBA0-CE42-8E83-33B79A2C0DF4}"/>
              </a:ext>
            </a:extLst>
          </p:cNvPr>
          <p:cNvSpPr txBox="1"/>
          <p:nvPr userDrawn="1"/>
        </p:nvSpPr>
        <p:spPr>
          <a:xfrm>
            <a:off x="5394056" y="6655442"/>
            <a:ext cx="1354475" cy="129885"/>
          </a:xfrm>
          <a:prstGeom prst="rect">
            <a:avLst/>
          </a:prstGeom>
        </p:spPr>
        <p:txBody>
          <a:bodyPr vert="horz" wrap="square" lIns="0" tIns="0" rIns="0" bIns="0" rtlCol="0" anchor="b">
            <a:noAutofit/>
          </a:bodyPr>
          <a:lstStyle/>
          <a:p>
            <a:pPr algn="ctr"/>
            <a:r>
              <a:rPr lang="sk-SK" sz="999" b="0" i="0" kern="1200" spc="11" dirty="0">
                <a:solidFill>
                  <a:schemeClr val="bg1">
                    <a:lumMod val="75000"/>
                  </a:schemeClr>
                </a:solidFill>
                <a:effectLst/>
                <a:latin typeface="Arial" panose="020B0604020202020204" pitchFamily="34" charset="0"/>
                <a:ea typeface="Helvetica Neue Thin" charset="0"/>
                <a:cs typeface="Arial" panose="020B0604020202020204" pitchFamily="34" charset="0"/>
              </a:rPr>
              <a:t>© 2018 AHEAD, LLC</a:t>
            </a:r>
            <a:endParaRPr lang="en-US" sz="999" b="0" i="0" spc="11" dirty="0">
              <a:solidFill>
                <a:schemeClr val="bg1">
                  <a:lumMod val="75000"/>
                </a:schemeClr>
              </a:solidFill>
              <a:latin typeface="Arial" panose="020B0604020202020204" pitchFamily="34" charset="0"/>
              <a:ea typeface="Helvetica Neue Thin" charset="0"/>
              <a:cs typeface="Arial" panose="020B0604020202020204" pitchFamily="34" charset="0"/>
            </a:endParaRPr>
          </a:p>
        </p:txBody>
      </p:sp>
      <p:sp>
        <p:nvSpPr>
          <p:cNvPr id="9" name="TextBox 8"/>
          <p:cNvSpPr txBox="1"/>
          <p:nvPr userDrawn="1"/>
        </p:nvSpPr>
        <p:spPr>
          <a:xfrm>
            <a:off x="11690774" y="6643512"/>
            <a:ext cx="370561" cy="153760"/>
          </a:xfrm>
          <a:prstGeom prst="rect">
            <a:avLst/>
          </a:prstGeom>
          <a:noFill/>
        </p:spPr>
        <p:txBody>
          <a:bodyPr wrap="square" lIns="0" tIns="0" rIns="0" bIns="0" rtlCol="0">
            <a:spAutoFit/>
          </a:bodyPr>
          <a:lstStyle/>
          <a:p>
            <a:pPr algn="r"/>
            <a:fld id="{15C38953-DF1F-4041-BA21-EA60F7F9EAC8}" type="slidenum">
              <a:rPr lang="en-US" sz="999" b="1" i="0" smtClean="0">
                <a:solidFill>
                  <a:schemeClr val="bg1">
                    <a:lumMod val="75000"/>
                  </a:schemeClr>
                </a:solidFill>
                <a:latin typeface="Arial" charset="0"/>
                <a:ea typeface="Arial" charset="0"/>
                <a:cs typeface="Arial" charset="0"/>
              </a:rPr>
              <a:pPr algn="r"/>
              <a:t>‹#›</a:t>
            </a:fld>
            <a:endParaRPr lang="en-US" sz="999" b="1" i="0" dirty="0">
              <a:solidFill>
                <a:schemeClr val="bg1">
                  <a:lumMod val="75000"/>
                </a:schemeClr>
              </a:solidFill>
              <a:latin typeface="Arial" charset="0"/>
              <a:ea typeface="Arial" charset="0"/>
              <a:cs typeface="Arial" charset="0"/>
            </a:endParaRPr>
          </a:p>
        </p:txBody>
      </p:sp>
      <p:pic>
        <p:nvPicPr>
          <p:cNvPr id="8" name="Picture 7">
            <a:extLst>
              <a:ext uri="{FF2B5EF4-FFF2-40B4-BE49-F238E27FC236}">
                <a16:creationId xmlns:a16="http://schemas.microsoft.com/office/drawing/2014/main" id="{8E9C28A4-446B-BD40-849F-23E53D52A9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159150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hite Blank Logo">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487680" cy="132247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pic>
        <p:nvPicPr>
          <p:cNvPr id="3" name="Picture 2">
            <a:extLst>
              <a:ext uri="{FF2B5EF4-FFF2-40B4-BE49-F238E27FC236}">
                <a16:creationId xmlns:a16="http://schemas.microsoft.com/office/drawing/2014/main" id="{8E9C28A4-446B-BD40-849F-23E53D52A9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95" y="6482983"/>
            <a:ext cx="1103464" cy="302344"/>
          </a:xfrm>
          <a:prstGeom prst="rect">
            <a:avLst/>
          </a:prstGeom>
        </p:spPr>
      </p:pic>
    </p:spTree>
    <p:extLst>
      <p:ext uri="{BB962C8B-B14F-4D97-AF65-F5344CB8AC3E}">
        <p14:creationId xmlns:p14="http://schemas.microsoft.com/office/powerpoint/2010/main" val="322524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hite Blan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spTree>
    <p:extLst>
      <p:ext uri="{BB962C8B-B14F-4D97-AF65-F5344CB8AC3E}">
        <p14:creationId xmlns:p14="http://schemas.microsoft.com/office/powerpoint/2010/main" val="124078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ullet Tex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87685" y="393193"/>
            <a:ext cx="11219604" cy="445780"/>
          </a:xfrm>
          <a:prstGeom prst="rect">
            <a:avLst/>
          </a:prstGeom>
        </p:spPr>
        <p:txBody>
          <a:bodyPr lIns="0" tIns="0" rIns="0" bIns="0"/>
          <a:lstStyle>
            <a:lvl1pPr>
              <a:defRPr sz="2933" b="1" i="0">
                <a:solidFill>
                  <a:schemeClr val="tx1"/>
                </a:solidFill>
                <a:latin typeface="Corbel"/>
                <a:cs typeface="Corbel"/>
              </a:defRPr>
            </a:lvl1pPr>
          </a:lstStyle>
          <a:p>
            <a:r>
              <a:rPr lang="en-US"/>
              <a:t>CLICK TO EDIT SLIDE TITLE</a:t>
            </a:r>
          </a:p>
        </p:txBody>
      </p:sp>
      <p:sp>
        <p:nvSpPr>
          <p:cNvPr id="17" name="Content Placeholder 9"/>
          <p:cNvSpPr>
            <a:spLocks noGrp="1"/>
          </p:cNvSpPr>
          <p:nvPr>
            <p:ph sz="quarter" idx="11" hasCustomPrompt="1"/>
          </p:nvPr>
        </p:nvSpPr>
        <p:spPr>
          <a:xfrm>
            <a:off x="487680" y="1512889"/>
            <a:ext cx="11216640" cy="4522787"/>
          </a:xfrm>
          <a:prstGeom prst="rect">
            <a:avLst/>
          </a:prstGeom>
        </p:spPr>
        <p:txBody>
          <a:bodyPr vert="horz" lIns="0" tIns="0" rIns="0" bIns="0"/>
          <a:lstStyle>
            <a:lvl1pPr marL="302676" indent="-302676">
              <a:defRPr sz="2933" b="1" i="0">
                <a:solidFill>
                  <a:schemeClr val="tx1"/>
                </a:solidFill>
                <a:latin typeface="Corbel"/>
                <a:cs typeface="Corbel"/>
              </a:defRPr>
            </a:lvl1pPr>
            <a:lvl2pPr marL="605352" indent="-302676">
              <a:buClr>
                <a:schemeClr val="tx1">
                  <a:lumMod val="75000"/>
                  <a:lumOff val="25000"/>
                </a:schemeClr>
              </a:buClr>
              <a:buSzPct val="90000"/>
              <a:buFont typeface="Corbel" panose="020B0503020204020204" pitchFamily="34" charset="0"/>
              <a:buChar char="+"/>
              <a:defRPr sz="2667" b="0" i="0">
                <a:solidFill>
                  <a:schemeClr val="tx1"/>
                </a:solidFill>
                <a:latin typeface="Corbel"/>
                <a:cs typeface="Corbel"/>
              </a:defRPr>
            </a:lvl2pPr>
            <a:lvl3pPr marL="908028" indent="-302676">
              <a:buSzPct val="90000"/>
              <a:buFont typeface="Corbel" panose="020B0503020204020204" pitchFamily="34" charset="0"/>
              <a:buChar char="+"/>
              <a:defRPr sz="2667" b="0" i="1">
                <a:solidFill>
                  <a:schemeClr val="tx1"/>
                </a:solidFill>
                <a:latin typeface="Corbel"/>
                <a:cs typeface="Corbel"/>
              </a:defRPr>
            </a:lvl3pPr>
            <a:lvl4pPr>
              <a:defRPr sz="2267" b="1" i="0">
                <a:latin typeface="Helvetica"/>
                <a:cs typeface="Helvetica"/>
              </a:defRPr>
            </a:lvl4pPr>
            <a:lvl5pPr>
              <a:defRPr sz="2267" b="1" i="0">
                <a:latin typeface="Helvetica"/>
                <a:cs typeface="Helvetica"/>
              </a:defRPr>
            </a:lvl5pPr>
          </a:lstStyle>
          <a:p>
            <a:pPr lvl="0"/>
            <a:r>
              <a:rPr lang="en-US"/>
              <a:t>Click to enter body text</a:t>
            </a:r>
          </a:p>
          <a:p>
            <a:pPr lvl="1"/>
            <a:r>
              <a:rPr lang="en-US"/>
              <a:t>Second level</a:t>
            </a:r>
          </a:p>
          <a:p>
            <a:pPr lvl="2"/>
            <a:r>
              <a:rPr lang="en-US"/>
              <a:t>Third level</a:t>
            </a:r>
          </a:p>
        </p:txBody>
      </p:sp>
      <p:sp>
        <p:nvSpPr>
          <p:cNvPr id="5" name="Rounded Rectangle 4"/>
          <p:cNvSpPr/>
          <p:nvPr userDrawn="1"/>
        </p:nvSpPr>
        <p:spPr>
          <a:xfrm>
            <a:off x="484712" y="1133259"/>
            <a:ext cx="609600" cy="85344"/>
          </a:xfrm>
          <a:prstGeom prst="roundRect">
            <a:avLst>
              <a:gd name="adj" fmla="val 50000"/>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48198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with Subtitle">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87685" y="393192"/>
            <a:ext cx="11219604" cy="445781"/>
          </a:xfrm>
          <a:prstGeom prst="rect">
            <a:avLst/>
          </a:prstGeom>
        </p:spPr>
        <p:txBody>
          <a:bodyPr lIns="0" tIns="0" rIns="0" bIns="0"/>
          <a:lstStyle>
            <a:lvl1pPr>
              <a:defRPr sz="2931" b="1" i="0">
                <a:solidFill>
                  <a:schemeClr val="tx1"/>
                </a:solidFill>
                <a:latin typeface="Corbel"/>
                <a:cs typeface="Corbel"/>
              </a:defRPr>
            </a:lvl1pPr>
          </a:lstStyle>
          <a:p>
            <a:r>
              <a:rPr lang="en-US" dirty="0"/>
              <a:t>CLICK TO EDIT SLIDE TITLE</a:t>
            </a:r>
          </a:p>
        </p:txBody>
      </p:sp>
      <p:sp>
        <p:nvSpPr>
          <p:cNvPr id="5" name="Rounded Rectangle 4"/>
          <p:cNvSpPr/>
          <p:nvPr userDrawn="1"/>
        </p:nvSpPr>
        <p:spPr>
          <a:xfrm>
            <a:off x="484712" y="1288245"/>
            <a:ext cx="609600" cy="85344"/>
          </a:xfrm>
          <a:prstGeom prst="roundRect">
            <a:avLst>
              <a:gd name="adj" fmla="val 50000"/>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p>
        </p:txBody>
      </p:sp>
      <p:sp>
        <p:nvSpPr>
          <p:cNvPr id="6" name="Text Placeholder 10"/>
          <p:cNvSpPr>
            <a:spLocks noGrp="1"/>
          </p:cNvSpPr>
          <p:nvPr>
            <p:ph type="body" sz="quarter" idx="13" hasCustomPrompt="1"/>
          </p:nvPr>
        </p:nvSpPr>
        <p:spPr>
          <a:xfrm>
            <a:off x="487680" y="838975"/>
            <a:ext cx="11213672" cy="309970"/>
          </a:xfrm>
          <a:prstGeom prst="rect">
            <a:avLst/>
          </a:prstGeom>
        </p:spPr>
        <p:txBody>
          <a:bodyPr lIns="0" tIns="0" rIns="0" bIns="0" anchor="ctr"/>
          <a:lstStyle>
            <a:lvl1pPr marL="0" indent="0">
              <a:buNone/>
              <a:defRPr sz="2131" b="1">
                <a:solidFill>
                  <a:schemeClr val="tx1">
                    <a:lumMod val="75000"/>
                    <a:lumOff val="25000"/>
                  </a:schemeClr>
                </a:solidFill>
                <a:latin typeface="Corbel" charset="0"/>
                <a:ea typeface="Corbel" charset="0"/>
                <a:cs typeface="Corbel" charset="0"/>
              </a:defRPr>
            </a:lvl1pPr>
          </a:lstStyle>
          <a:p>
            <a:pPr lvl="0"/>
            <a:r>
              <a:rPr lang="en-US" dirty="0"/>
              <a:t>Click to edit slide subtitle</a:t>
            </a:r>
          </a:p>
        </p:txBody>
      </p:sp>
    </p:spTree>
    <p:extLst>
      <p:ext uri="{BB962C8B-B14F-4D97-AF65-F5344CB8AC3E}">
        <p14:creationId xmlns:p14="http://schemas.microsoft.com/office/powerpoint/2010/main" val="24975746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y Bullet">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1512890"/>
            <a:ext cx="11421889" cy="4679849"/>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4"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8" name="Picture 7">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427504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y Bullet Alt">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1512890"/>
            <a:ext cx="11421889" cy="4679849"/>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cxnSp>
        <p:nvCxnSpPr>
          <p:cNvPr id="5" name="Straight Connector 4">
            <a:extLst>
              <a:ext uri="{FF2B5EF4-FFF2-40B4-BE49-F238E27FC236}">
                <a16:creationId xmlns:a16="http://schemas.microsoft.com/office/drawing/2014/main" id="{04B4C8F6-5C70-EE4B-81C8-36F1F0A5184E}"/>
              </a:ext>
            </a:extLst>
          </p:cNvPr>
          <p:cNvCxnSpPr>
            <a:cxnSpLocks/>
          </p:cNvCxnSpPr>
          <p:nvPr userDrawn="1"/>
        </p:nvCxnSpPr>
        <p:spPr>
          <a:xfrm>
            <a:off x="1164711" y="1140868"/>
            <a:ext cx="10557319" cy="0"/>
          </a:xfrm>
          <a:prstGeom prst="line">
            <a:avLst/>
          </a:prstGeom>
          <a:ln w="6350">
            <a:solidFill>
              <a:srgbClr val="D0CECC"/>
            </a:solidFill>
          </a:ln>
        </p:spPr>
        <p:style>
          <a:lnRef idx="1">
            <a:schemeClr val="accent1"/>
          </a:lnRef>
          <a:fillRef idx="0">
            <a:schemeClr val="accent1"/>
          </a:fillRef>
          <a:effectRef idx="0">
            <a:schemeClr val="accent1"/>
          </a:effectRef>
          <a:fontRef idx="minor">
            <a:schemeClr val="tx1"/>
          </a:fontRef>
        </p:style>
      </p:cxnSp>
      <p:sp>
        <p:nvSpPr>
          <p:cNvPr id="8" name="235 Rectángulo">
            <a:extLst>
              <a:ext uri="{FF2B5EF4-FFF2-40B4-BE49-F238E27FC236}">
                <a16:creationId xmlns:a16="http://schemas.microsoft.com/office/drawing/2014/main" id="{69613DD3-41C2-B24A-A222-A584E6DEEB52}"/>
              </a:ext>
            </a:extLst>
          </p:cNvPr>
          <p:cNvSpPr/>
          <p:nvPr userDrawn="1"/>
        </p:nvSpPr>
        <p:spPr bwMode="auto">
          <a:xfrm>
            <a:off x="381529" y="2"/>
            <a:ext cx="313929" cy="120091"/>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cxnSp>
        <p:nvCxnSpPr>
          <p:cNvPr id="9" name="Straight Connector 8">
            <a:extLst>
              <a:ext uri="{FF2B5EF4-FFF2-40B4-BE49-F238E27FC236}">
                <a16:creationId xmlns:a16="http://schemas.microsoft.com/office/drawing/2014/main" id="{544B84D9-0E61-664A-9B7B-434F718CD074}"/>
              </a:ext>
            </a:extLst>
          </p:cNvPr>
          <p:cNvCxnSpPr/>
          <p:nvPr userDrawn="1"/>
        </p:nvCxnSpPr>
        <p:spPr>
          <a:xfrm>
            <a:off x="381528" y="1132290"/>
            <a:ext cx="7899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09898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y Bullet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1512890"/>
            <a:ext cx="11421889" cy="4679849"/>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bg2">
                    <a:lumMod val="90000"/>
                  </a:schemeClr>
                </a:solidFill>
                <a:latin typeface="Arial" charset="0"/>
                <a:ea typeface="Arial" charset="0"/>
                <a:cs typeface="Arial" charset="0"/>
              </a:defRPr>
            </a:lvl1pPr>
          </a:lstStyle>
          <a:p>
            <a:pPr lvl="0"/>
            <a:r>
              <a:rPr lang="en-US" dirty="0"/>
              <a:t>Click to edit slide subtitle</a:t>
            </a:r>
          </a:p>
        </p:txBody>
      </p:sp>
      <p:sp>
        <p:nvSpPr>
          <p:cNvPr id="5"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bg1"/>
              </a:solidFill>
              <a:effectLst/>
              <a:uLnTx/>
              <a:uFillTx/>
              <a:latin typeface="Arial"/>
              <a:ea typeface="+mn-ea"/>
              <a:cs typeface="+mn-cs"/>
            </a:endParaRPr>
          </a:p>
        </p:txBody>
      </p:sp>
      <p:pic>
        <p:nvPicPr>
          <p:cNvPr id="10" name="Picture 9">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78279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Gray Header">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2001973"/>
            <a:ext cx="11421889" cy="4190766"/>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3"/>
          <p:cNvSpPr>
            <a:spLocks noGrp="1"/>
          </p:cNvSpPr>
          <p:nvPr>
            <p:ph type="body" sz="quarter" idx="10" hasCustomPrompt="1"/>
          </p:nvPr>
        </p:nvSpPr>
        <p:spPr>
          <a:xfrm>
            <a:off x="372178" y="1512890"/>
            <a:ext cx="11404489"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Heading copy</a:t>
            </a:r>
          </a:p>
        </p:txBody>
      </p:sp>
      <p:sp>
        <p:nvSpPr>
          <p:cNvPr id="8"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bg1"/>
              </a:solidFill>
              <a:effectLst/>
              <a:uLnTx/>
              <a:uFillTx/>
              <a:latin typeface="Arial"/>
              <a:ea typeface="+mn-ea"/>
              <a:cs typeface="+mn-cs"/>
            </a:endParaRPr>
          </a:p>
        </p:txBody>
      </p:sp>
      <p:pic>
        <p:nvPicPr>
          <p:cNvPr id="10" name="Picture 9">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63814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ud 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C4C1C-8387-1C41-B626-9FF3170962B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3" y="1"/>
            <a:ext cx="12186395" cy="6858000"/>
          </a:xfrm>
          <a:prstGeom prst="rect">
            <a:avLst/>
          </a:prstGeom>
        </p:spPr>
      </p:pic>
      <p:sp>
        <p:nvSpPr>
          <p:cNvPr id="4" name="235 Rectángulo">
            <a:extLst>
              <a:ext uri="{FF2B5EF4-FFF2-40B4-BE49-F238E27FC236}">
                <a16:creationId xmlns:a16="http://schemas.microsoft.com/office/drawing/2014/main" id="{99C36EE7-4268-424C-8817-C3E038D8DA28}"/>
              </a:ext>
            </a:extLst>
          </p:cNvPr>
          <p:cNvSpPr/>
          <p:nvPr userDrawn="1"/>
        </p:nvSpPr>
        <p:spPr bwMode="auto">
          <a:xfrm>
            <a:off x="0" y="2209933"/>
            <a:ext cx="313509" cy="663566"/>
          </a:xfrm>
          <a:prstGeom prst="rect">
            <a:avLst/>
          </a:prstGeom>
          <a:solidFill>
            <a:schemeClr val="accent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
        <p:nvSpPr>
          <p:cNvPr id="6" name="TextBox 5">
            <a:extLst>
              <a:ext uri="{FF2B5EF4-FFF2-40B4-BE49-F238E27FC236}">
                <a16:creationId xmlns:a16="http://schemas.microsoft.com/office/drawing/2014/main" id="{C6E4C00F-81AA-B34C-95D4-4F8D39FDBA25}"/>
              </a:ext>
            </a:extLst>
          </p:cNvPr>
          <p:cNvSpPr txBox="1"/>
          <p:nvPr userDrawn="1"/>
        </p:nvSpPr>
        <p:spPr>
          <a:xfrm>
            <a:off x="687976" y="4117084"/>
            <a:ext cx="3934090" cy="461345"/>
          </a:xfrm>
          <a:prstGeom prst="rect">
            <a:avLst/>
          </a:prstGeom>
          <a:noFill/>
        </p:spPr>
        <p:txBody>
          <a:bodyPr wrap="none" rtlCol="0">
            <a:spAutoFit/>
          </a:bodyPr>
          <a:lstStyle/>
          <a:p>
            <a:r>
              <a:rPr lang="en-US" sz="2398" dirty="0">
                <a:solidFill>
                  <a:schemeClr val="tx1"/>
                </a:solidFill>
                <a:latin typeface="Arial" panose="020B0604020202020204" pitchFamily="34" charset="0"/>
                <a:ea typeface="Helvetica Neue" panose="02000503000000020004" pitchFamily="2" charset="0"/>
                <a:cs typeface="Arial" panose="020B0604020202020204" pitchFamily="34" charset="0"/>
              </a:rPr>
              <a:t>Experts in Enterprise Cloud</a:t>
            </a:r>
          </a:p>
        </p:txBody>
      </p:sp>
      <p:sp>
        <p:nvSpPr>
          <p:cNvPr id="7" name="TextBox 6">
            <a:extLst>
              <a:ext uri="{FF2B5EF4-FFF2-40B4-BE49-F238E27FC236}">
                <a16:creationId xmlns:a16="http://schemas.microsoft.com/office/drawing/2014/main" id="{656B8484-DD3F-4940-A469-43189F96EBC1}"/>
              </a:ext>
            </a:extLst>
          </p:cNvPr>
          <p:cNvSpPr txBox="1"/>
          <p:nvPr userDrawn="1"/>
        </p:nvSpPr>
        <p:spPr>
          <a:xfrm>
            <a:off x="687976" y="4819505"/>
            <a:ext cx="1447832" cy="307648"/>
          </a:xfrm>
          <a:prstGeom prst="rect">
            <a:avLst/>
          </a:prstGeom>
          <a:noFill/>
        </p:spPr>
        <p:txBody>
          <a:bodyPr wrap="none" rtlCol="0">
            <a:spAutoFit/>
          </a:bodyPr>
          <a:lstStyle/>
          <a:p>
            <a:r>
              <a:rPr lang="en-US" sz="1399" dirty="0">
                <a:solidFill>
                  <a:schemeClr val="tx1"/>
                </a:solidFill>
                <a:latin typeface="Arial" panose="020B0604020202020204" pitchFamily="34" charset="0"/>
                <a:ea typeface="Helvetica Neue" panose="02000503000000020004" pitchFamily="2" charset="0"/>
                <a:cs typeface="Arial" panose="020B0604020202020204" pitchFamily="34" charset="0"/>
              </a:rPr>
              <a:t>thinkahead.com</a:t>
            </a:r>
          </a:p>
        </p:txBody>
      </p:sp>
      <p:sp>
        <p:nvSpPr>
          <p:cNvPr id="8" name="Text Placeholder 7">
            <a:extLst>
              <a:ext uri="{FF2B5EF4-FFF2-40B4-BE49-F238E27FC236}">
                <a16:creationId xmlns:a16="http://schemas.microsoft.com/office/drawing/2014/main" id="{21A239EE-F937-9647-A5FD-4238D728E124}"/>
              </a:ext>
            </a:extLst>
          </p:cNvPr>
          <p:cNvSpPr>
            <a:spLocks noGrp="1"/>
          </p:cNvSpPr>
          <p:nvPr>
            <p:ph type="body" sz="quarter" idx="10" hasCustomPrompt="1"/>
          </p:nvPr>
        </p:nvSpPr>
        <p:spPr>
          <a:xfrm>
            <a:off x="645455" y="2076714"/>
            <a:ext cx="5475684" cy="1171478"/>
          </a:xfrm>
          <a:prstGeom prst="rect">
            <a:avLst/>
          </a:prstGeom>
        </p:spPr>
        <p:txBody>
          <a:bodyPr/>
          <a:lstStyle>
            <a:lvl1pPr marL="0" indent="0">
              <a:lnSpc>
                <a:spcPct val="100000"/>
              </a:lnSpc>
              <a:spcBef>
                <a:spcPts val="0"/>
              </a:spcBef>
              <a:buNone/>
              <a:defRPr sz="4796" b="1" i="0">
                <a:solidFill>
                  <a:schemeClr val="tx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Thank You</a:t>
            </a:r>
          </a:p>
        </p:txBody>
      </p:sp>
      <p:pic>
        <p:nvPicPr>
          <p:cNvPr id="9" name="Picture 8">
            <a:extLst>
              <a:ext uri="{FF2B5EF4-FFF2-40B4-BE49-F238E27FC236}">
                <a16:creationId xmlns:a16="http://schemas.microsoft.com/office/drawing/2014/main" id="{6504B71C-1405-C342-83F9-3B98E5B008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6226" y="3542209"/>
            <a:ext cx="1932999" cy="529632"/>
          </a:xfrm>
          <a:prstGeom prst="rect">
            <a:avLst/>
          </a:prstGeom>
        </p:spPr>
      </p:pic>
    </p:spTree>
    <p:extLst>
      <p:ext uri="{BB962C8B-B14F-4D97-AF65-F5344CB8AC3E}">
        <p14:creationId xmlns:p14="http://schemas.microsoft.com/office/powerpoint/2010/main" val="42483557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ay Header Alt">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2001973"/>
            <a:ext cx="11421889" cy="4190766"/>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3"/>
          <p:cNvSpPr>
            <a:spLocks noGrp="1"/>
          </p:cNvSpPr>
          <p:nvPr>
            <p:ph type="body" sz="quarter" idx="10" hasCustomPrompt="1"/>
          </p:nvPr>
        </p:nvSpPr>
        <p:spPr>
          <a:xfrm>
            <a:off x="372178" y="1512890"/>
            <a:ext cx="11404489"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Heading copy</a:t>
            </a:r>
          </a:p>
        </p:txBody>
      </p:sp>
      <p:cxnSp>
        <p:nvCxnSpPr>
          <p:cNvPr id="9" name="Straight Connector 8">
            <a:extLst>
              <a:ext uri="{FF2B5EF4-FFF2-40B4-BE49-F238E27FC236}">
                <a16:creationId xmlns:a16="http://schemas.microsoft.com/office/drawing/2014/main" id="{05ADF376-5E0A-1B4E-BBD8-BEFBDD9A3F1E}"/>
              </a:ext>
            </a:extLst>
          </p:cNvPr>
          <p:cNvCxnSpPr>
            <a:cxnSpLocks/>
          </p:cNvCxnSpPr>
          <p:nvPr userDrawn="1"/>
        </p:nvCxnSpPr>
        <p:spPr>
          <a:xfrm>
            <a:off x="1164711" y="1140868"/>
            <a:ext cx="10557319" cy="0"/>
          </a:xfrm>
          <a:prstGeom prst="line">
            <a:avLst/>
          </a:prstGeom>
          <a:ln w="6350">
            <a:solidFill>
              <a:srgbClr val="D0CECC"/>
            </a:solidFill>
          </a:ln>
        </p:spPr>
        <p:style>
          <a:lnRef idx="1">
            <a:schemeClr val="accent1"/>
          </a:lnRef>
          <a:fillRef idx="0">
            <a:schemeClr val="accent1"/>
          </a:fillRef>
          <a:effectRef idx="0">
            <a:schemeClr val="accent1"/>
          </a:effectRef>
          <a:fontRef idx="minor">
            <a:schemeClr val="tx1"/>
          </a:fontRef>
        </p:style>
      </p:cxnSp>
      <p:sp>
        <p:nvSpPr>
          <p:cNvPr id="10" name="235 Rectángulo">
            <a:extLst>
              <a:ext uri="{FF2B5EF4-FFF2-40B4-BE49-F238E27FC236}">
                <a16:creationId xmlns:a16="http://schemas.microsoft.com/office/drawing/2014/main" id="{A983C199-3D56-FF40-A2AC-43E3261E767D}"/>
              </a:ext>
            </a:extLst>
          </p:cNvPr>
          <p:cNvSpPr/>
          <p:nvPr userDrawn="1"/>
        </p:nvSpPr>
        <p:spPr bwMode="auto">
          <a:xfrm>
            <a:off x="381529" y="2"/>
            <a:ext cx="313929" cy="120091"/>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F0385DAA-304E-3041-AA82-F0B81BEB7558}"/>
              </a:ext>
            </a:extLst>
          </p:cNvPr>
          <p:cNvCxnSpPr/>
          <p:nvPr userDrawn="1"/>
        </p:nvCxnSpPr>
        <p:spPr>
          <a:xfrm>
            <a:off x="381528" y="1132290"/>
            <a:ext cx="7899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142240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y Header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2001973"/>
            <a:ext cx="11421889" cy="4190766"/>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3"/>
          <p:cNvSpPr>
            <a:spLocks noGrp="1"/>
          </p:cNvSpPr>
          <p:nvPr>
            <p:ph type="body" sz="quarter" idx="10" hasCustomPrompt="1"/>
          </p:nvPr>
        </p:nvSpPr>
        <p:spPr>
          <a:xfrm>
            <a:off x="372178" y="1512890"/>
            <a:ext cx="11404489"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Heading copy</a:t>
            </a:r>
          </a:p>
        </p:txBody>
      </p:sp>
      <p:sp>
        <p:nvSpPr>
          <p:cNvPr id="8"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bg2">
                    <a:lumMod val="90000"/>
                  </a:schemeClr>
                </a:solidFill>
                <a:latin typeface="Arial" charset="0"/>
                <a:ea typeface="Arial" charset="0"/>
                <a:cs typeface="Arial" charset="0"/>
              </a:defRPr>
            </a:lvl1pPr>
          </a:lstStyle>
          <a:p>
            <a:pPr lvl="0"/>
            <a:r>
              <a:rPr lang="en-US" dirty="0"/>
              <a:t>Click to edit slide subtitle</a:t>
            </a:r>
          </a:p>
        </p:txBody>
      </p:sp>
      <p:sp>
        <p:nvSpPr>
          <p:cNvPr id="9"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bg1"/>
              </a:solidFill>
              <a:effectLst/>
              <a:uLnTx/>
              <a:uFillTx/>
              <a:latin typeface="Arial"/>
              <a:ea typeface="+mn-ea"/>
              <a:cs typeface="+mn-cs"/>
            </a:endParaRPr>
          </a:p>
        </p:txBody>
      </p:sp>
      <p:pic>
        <p:nvPicPr>
          <p:cNvPr id="11" name="Picture 10">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20072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y 2 Columns">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9"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3"/>
          <p:cNvSpPr>
            <a:spLocks noGrp="1"/>
          </p:cNvSpPr>
          <p:nvPr>
            <p:ph type="body" sz="quarter" idx="10" hasCustomPrompt="1"/>
          </p:nvPr>
        </p:nvSpPr>
        <p:spPr>
          <a:xfrm>
            <a:off x="372178" y="1512890"/>
            <a:ext cx="5479985"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1 name</a:t>
            </a:r>
          </a:p>
        </p:txBody>
      </p:sp>
      <p:sp>
        <p:nvSpPr>
          <p:cNvPr id="12" name="Text Placeholder 9"/>
          <p:cNvSpPr>
            <a:spLocks noGrp="1"/>
          </p:cNvSpPr>
          <p:nvPr>
            <p:ph type="body" sz="quarter" idx="14"/>
          </p:nvPr>
        </p:nvSpPr>
        <p:spPr>
          <a:xfrm>
            <a:off x="6296683"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3" name="Text Placeholder 3"/>
          <p:cNvSpPr>
            <a:spLocks noGrp="1"/>
          </p:cNvSpPr>
          <p:nvPr>
            <p:ph type="body" sz="quarter" idx="15" hasCustomPrompt="1"/>
          </p:nvPr>
        </p:nvSpPr>
        <p:spPr>
          <a:xfrm>
            <a:off x="6296682" y="1512890"/>
            <a:ext cx="5479985"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2 name</a:t>
            </a:r>
          </a:p>
        </p:txBody>
      </p:sp>
      <p:sp>
        <p:nvSpPr>
          <p:cNvPr id="8"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bg1"/>
              </a:solidFill>
              <a:effectLst/>
              <a:uLnTx/>
              <a:uFillTx/>
              <a:latin typeface="Arial"/>
              <a:ea typeface="+mn-ea"/>
              <a:cs typeface="+mn-cs"/>
            </a:endParaRPr>
          </a:p>
        </p:txBody>
      </p:sp>
      <p:pic>
        <p:nvPicPr>
          <p:cNvPr id="10" name="Picture 9">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37584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y 2 Columns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9"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3"/>
          <p:cNvSpPr>
            <a:spLocks noGrp="1"/>
          </p:cNvSpPr>
          <p:nvPr>
            <p:ph type="body" sz="quarter" idx="10" hasCustomPrompt="1"/>
          </p:nvPr>
        </p:nvSpPr>
        <p:spPr>
          <a:xfrm>
            <a:off x="372178" y="1512890"/>
            <a:ext cx="5479985"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1 name</a:t>
            </a:r>
          </a:p>
        </p:txBody>
      </p:sp>
      <p:sp>
        <p:nvSpPr>
          <p:cNvPr id="12" name="Text Placeholder 9"/>
          <p:cNvSpPr>
            <a:spLocks noGrp="1"/>
          </p:cNvSpPr>
          <p:nvPr>
            <p:ph type="body" sz="quarter" idx="14"/>
          </p:nvPr>
        </p:nvSpPr>
        <p:spPr>
          <a:xfrm>
            <a:off x="6296683"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3" name="Text Placeholder 3"/>
          <p:cNvSpPr>
            <a:spLocks noGrp="1"/>
          </p:cNvSpPr>
          <p:nvPr>
            <p:ph type="body" sz="quarter" idx="15" hasCustomPrompt="1"/>
          </p:nvPr>
        </p:nvSpPr>
        <p:spPr>
          <a:xfrm>
            <a:off x="6296682" y="1512890"/>
            <a:ext cx="5479985"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2 name</a:t>
            </a:r>
          </a:p>
        </p:txBody>
      </p:sp>
      <p:sp>
        <p:nvSpPr>
          <p:cNvPr id="8"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bg2">
                    <a:lumMod val="90000"/>
                  </a:schemeClr>
                </a:solidFill>
                <a:latin typeface="Arial" charset="0"/>
                <a:ea typeface="Arial" charset="0"/>
                <a:cs typeface="Arial" charset="0"/>
              </a:defRPr>
            </a:lvl1pPr>
          </a:lstStyle>
          <a:p>
            <a:pPr lvl="0"/>
            <a:r>
              <a:rPr lang="en-US" dirty="0"/>
              <a:t>Click to edit slide subtitle</a:t>
            </a:r>
          </a:p>
        </p:txBody>
      </p:sp>
      <p:sp>
        <p:nvSpPr>
          <p:cNvPr id="9"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bg1"/>
              </a:solidFill>
              <a:effectLst/>
              <a:uLnTx/>
              <a:uFillTx/>
              <a:latin typeface="Arial"/>
              <a:ea typeface="+mn-ea"/>
              <a:cs typeface="+mn-cs"/>
            </a:endParaRPr>
          </a:p>
        </p:txBody>
      </p:sp>
      <p:pic>
        <p:nvPicPr>
          <p:cNvPr id="14" name="Picture 13">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51350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y Title">
    <p:spTree>
      <p:nvGrpSpPr>
        <p:cNvPr id="1" name=""/>
        <p:cNvGrpSpPr/>
        <p:nvPr/>
      </p:nvGrpSpPr>
      <p:grpSpPr>
        <a:xfrm>
          <a:off x="0" y="0"/>
          <a:ext cx="0" cy="0"/>
          <a:chOff x="0" y="0"/>
          <a:chExt cx="0" cy="0"/>
        </a:xfrm>
      </p:grpSpPr>
      <p:sp>
        <p:nvSpPr>
          <p:cNvPr id="5"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
        <p:nvSpPr>
          <p:cNvPr id="10"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pic>
        <p:nvPicPr>
          <p:cNvPr id="6" name="Picture 5">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99865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y Title No Logo">
    <p:spTree>
      <p:nvGrpSpPr>
        <p:cNvPr id="1" name=""/>
        <p:cNvGrpSpPr/>
        <p:nvPr/>
      </p:nvGrpSpPr>
      <p:grpSpPr>
        <a:xfrm>
          <a:off x="0" y="0"/>
          <a:ext cx="0" cy="0"/>
          <a:chOff x="0" y="0"/>
          <a:chExt cx="0" cy="0"/>
        </a:xfrm>
      </p:grpSpPr>
      <p:sp>
        <p:nvSpPr>
          <p:cNvPr id="5"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
        <p:nvSpPr>
          <p:cNvPr id="10"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20910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y Title Alt">
    <p:spTree>
      <p:nvGrpSpPr>
        <p:cNvPr id="1" name=""/>
        <p:cNvGrpSpPr/>
        <p:nvPr/>
      </p:nvGrpSpPr>
      <p:grpSpPr>
        <a:xfrm>
          <a:off x="0" y="0"/>
          <a:ext cx="0" cy="0"/>
          <a:chOff x="0" y="0"/>
          <a:chExt cx="0" cy="0"/>
        </a:xfrm>
      </p:grpSpPr>
      <p:sp>
        <p:nvSpPr>
          <p:cNvPr id="10"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CBBE6220-80C7-B849-A654-15A50C2CE0F1}"/>
              </a:ext>
            </a:extLst>
          </p:cNvPr>
          <p:cNvCxnSpPr>
            <a:cxnSpLocks/>
          </p:cNvCxnSpPr>
          <p:nvPr userDrawn="1"/>
        </p:nvCxnSpPr>
        <p:spPr>
          <a:xfrm>
            <a:off x="1164711" y="1140868"/>
            <a:ext cx="10557319" cy="0"/>
          </a:xfrm>
          <a:prstGeom prst="line">
            <a:avLst/>
          </a:prstGeom>
          <a:ln w="6350">
            <a:solidFill>
              <a:srgbClr val="D0CECC"/>
            </a:solidFill>
          </a:ln>
        </p:spPr>
        <p:style>
          <a:lnRef idx="1">
            <a:schemeClr val="accent1"/>
          </a:lnRef>
          <a:fillRef idx="0">
            <a:schemeClr val="accent1"/>
          </a:fillRef>
          <a:effectRef idx="0">
            <a:schemeClr val="accent1"/>
          </a:effectRef>
          <a:fontRef idx="minor">
            <a:schemeClr val="tx1"/>
          </a:fontRef>
        </p:style>
      </p:cxnSp>
      <p:sp>
        <p:nvSpPr>
          <p:cNvPr id="6" name="235 Rectángulo">
            <a:extLst>
              <a:ext uri="{FF2B5EF4-FFF2-40B4-BE49-F238E27FC236}">
                <a16:creationId xmlns:a16="http://schemas.microsoft.com/office/drawing/2014/main" id="{89481D03-5371-E04B-8DCB-7B6B79A1493D}"/>
              </a:ext>
            </a:extLst>
          </p:cNvPr>
          <p:cNvSpPr/>
          <p:nvPr userDrawn="1"/>
        </p:nvSpPr>
        <p:spPr bwMode="auto">
          <a:xfrm>
            <a:off x="381529" y="2"/>
            <a:ext cx="313929" cy="120091"/>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cxnSp>
        <p:nvCxnSpPr>
          <p:cNvPr id="7" name="Straight Connector 6">
            <a:extLst>
              <a:ext uri="{FF2B5EF4-FFF2-40B4-BE49-F238E27FC236}">
                <a16:creationId xmlns:a16="http://schemas.microsoft.com/office/drawing/2014/main" id="{D20761D6-671D-D74B-9B65-F3A570EAD3AD}"/>
              </a:ext>
            </a:extLst>
          </p:cNvPr>
          <p:cNvCxnSpPr/>
          <p:nvPr userDrawn="1"/>
        </p:nvCxnSpPr>
        <p:spPr>
          <a:xfrm>
            <a:off x="381528" y="1132290"/>
            <a:ext cx="7899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203387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y Title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9"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bg1">
                    <a:lumMod val="85000"/>
                  </a:schemeClr>
                </a:solidFill>
                <a:latin typeface="Arial" charset="0"/>
                <a:ea typeface="Arial" charset="0"/>
                <a:cs typeface="Arial" charset="0"/>
              </a:defRPr>
            </a:lvl1pPr>
          </a:lstStyle>
          <a:p>
            <a:pPr lvl="0"/>
            <a:r>
              <a:rPr lang="en-US" dirty="0"/>
              <a:t>Click to edit slide subtitle</a:t>
            </a:r>
          </a:p>
        </p:txBody>
      </p:sp>
      <p:sp>
        <p:nvSpPr>
          <p:cNvPr id="4"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rgbClr val="B40937"/>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7" name="Picture 6">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55341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y Side Title">
    <p:bg>
      <p:bgPr>
        <a:gradFill>
          <a:gsLst>
            <a:gs pos="50000">
              <a:srgbClr val="3F3F3F"/>
            </a:gs>
            <a:gs pos="100000">
              <a:srgbClr val="333332"/>
            </a:gs>
            <a:gs pos="0">
              <a:srgbClr val="565657"/>
            </a:gs>
          </a:gsLst>
          <a:path path="circle">
            <a:fillToRect l="50000" t="50000" r="50000" b="50000"/>
          </a:path>
        </a:gradFill>
        <a:effectLst/>
      </p:bgPr>
    </p:bg>
    <p:spTree>
      <p:nvGrpSpPr>
        <p:cNvPr id="1" name=""/>
        <p:cNvGrpSpPr/>
        <p:nvPr/>
      </p:nvGrpSpPr>
      <p:grpSpPr>
        <a:xfrm>
          <a:off x="0" y="0"/>
          <a:ext cx="0" cy="0"/>
          <a:chOff x="0" y="0"/>
          <a:chExt cx="0" cy="0"/>
        </a:xfrm>
      </p:grpSpPr>
      <p:sp>
        <p:nvSpPr>
          <p:cNvPr id="4" name="12 Marcador de texto">
            <a:extLst>
              <a:ext uri="{FF2B5EF4-FFF2-40B4-BE49-F238E27FC236}">
                <a16:creationId xmlns:a16="http://schemas.microsoft.com/office/drawing/2014/main" id="{050FCAB6-5911-8746-BF75-646765E94471}"/>
              </a:ext>
            </a:extLst>
          </p:cNvPr>
          <p:cNvSpPr>
            <a:spLocks noGrp="1"/>
          </p:cNvSpPr>
          <p:nvPr>
            <p:ph type="body" sz="quarter" idx="15" hasCustomPrompt="1"/>
          </p:nvPr>
        </p:nvSpPr>
        <p:spPr>
          <a:xfrm>
            <a:off x="407506" y="3796810"/>
            <a:ext cx="3745125" cy="2184197"/>
          </a:xfrm>
          <a:prstGeom prst="rect">
            <a:avLst/>
          </a:prstGeom>
        </p:spPr>
        <p:txBody>
          <a:bodyPr lIns="90757" tIns="45336" rIns="90757" bIns="45336" anchor="t"/>
          <a:lstStyle>
            <a:lvl1pPr marL="0" indent="0" algn="l" defTabSz="1207617" rtl="0" eaLnBrk="1" latinLnBrk="0" hangingPunct="1">
              <a:lnSpc>
                <a:spcPct val="100000"/>
              </a:lnSpc>
              <a:spcBef>
                <a:spcPts val="0"/>
              </a:spcBef>
              <a:buNone/>
              <a:defRPr lang="en-US" sz="3197" b="1" i="0" kern="1200" spc="0" noProof="0" dirty="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noProof="0" dirty="0"/>
              <a:t>Your Title Goes Here</a:t>
            </a:r>
          </a:p>
        </p:txBody>
      </p:sp>
      <p:sp>
        <p:nvSpPr>
          <p:cNvPr id="5" name="235 Rectángulo">
            <a:extLst>
              <a:ext uri="{FF2B5EF4-FFF2-40B4-BE49-F238E27FC236}">
                <a16:creationId xmlns:a16="http://schemas.microsoft.com/office/drawing/2014/main" id="{F1832C82-5336-4E46-946E-55CACD257B65}"/>
              </a:ext>
            </a:extLst>
          </p:cNvPr>
          <p:cNvSpPr/>
          <p:nvPr userDrawn="1"/>
        </p:nvSpPr>
        <p:spPr bwMode="auto">
          <a:xfrm>
            <a:off x="0" y="3879933"/>
            <a:ext cx="279381" cy="495878"/>
          </a:xfrm>
          <a:prstGeom prst="rect">
            <a:avLst/>
          </a:prstGeom>
          <a:solidFill>
            <a:srgbClr val="B40937"/>
          </a:solidFill>
          <a:ln>
            <a:noFill/>
          </a:ln>
          <a:extLst/>
        </p:spPr>
        <p:txBody>
          <a:bodyPr lIns="0" tIns="0" rIns="0" bIns="0" rtlCol="0" anchor="ctr"/>
          <a:lstStyle/>
          <a:p>
            <a:pPr marL="0" marR="0" lvl="0" indent="0" algn="ctr" defTabSz="1207617"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Tree>
    <p:extLst>
      <p:ext uri="{BB962C8B-B14F-4D97-AF65-F5344CB8AC3E}">
        <p14:creationId xmlns:p14="http://schemas.microsoft.com/office/powerpoint/2010/main" val="302764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y Blank Logo">
    <p:bg>
      <p:bgPr>
        <a:gradFill>
          <a:gsLst>
            <a:gs pos="50000">
              <a:srgbClr val="3F3F3F"/>
            </a:gs>
            <a:gs pos="100000">
              <a:srgbClr val="333332"/>
            </a:gs>
            <a:gs pos="0">
              <a:srgbClr val="565657"/>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112579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9F50F-2A1B-2740-9D00-57AD0E7D53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4" name="5 Rectángulo">
            <a:extLst>
              <a:ext uri="{FF2B5EF4-FFF2-40B4-BE49-F238E27FC236}">
                <a16:creationId xmlns:a16="http://schemas.microsoft.com/office/drawing/2014/main" id="{C087A4E4-087E-FD4C-9ECB-A18F255A2B8B}"/>
              </a:ext>
            </a:extLst>
          </p:cNvPr>
          <p:cNvSpPr/>
          <p:nvPr userDrawn="1"/>
        </p:nvSpPr>
        <p:spPr bwMode="auto">
          <a:xfrm>
            <a:off x="1" y="0"/>
            <a:ext cx="12191383" cy="6858001"/>
          </a:xfrm>
          <a:prstGeom prst="rect">
            <a:avLst/>
          </a:prstGeom>
          <a:solidFill>
            <a:schemeClr val="accent1">
              <a:alpha val="86000"/>
            </a:scheme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6" name="Text Placeholder 7"/>
          <p:cNvSpPr>
            <a:spLocks noGrp="1"/>
          </p:cNvSpPr>
          <p:nvPr>
            <p:ph type="body" sz="quarter" idx="10" hasCustomPrompt="1"/>
          </p:nvPr>
        </p:nvSpPr>
        <p:spPr>
          <a:xfrm>
            <a:off x="1399600" y="2076714"/>
            <a:ext cx="7545477" cy="2016807"/>
          </a:xfrm>
          <a:prstGeom prst="rect">
            <a:avLst/>
          </a:prstGeom>
        </p:spPr>
        <p:txBody>
          <a:bodyPr/>
          <a:lstStyle>
            <a:lvl1pPr marL="0" indent="0">
              <a:lnSpc>
                <a:spcPct val="100000"/>
              </a:lnSpc>
              <a:spcBef>
                <a:spcPts val="0"/>
              </a:spcBef>
              <a:buNone/>
              <a:defRPr sz="4796"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Title</a:t>
            </a:r>
          </a:p>
        </p:txBody>
      </p:sp>
      <p:sp>
        <p:nvSpPr>
          <p:cNvPr id="7" name="Text Placeholder 7"/>
          <p:cNvSpPr>
            <a:spLocks noGrp="1"/>
          </p:cNvSpPr>
          <p:nvPr>
            <p:ph type="body" sz="quarter" idx="11" hasCustomPrompt="1"/>
          </p:nvPr>
        </p:nvSpPr>
        <p:spPr>
          <a:xfrm>
            <a:off x="1382945" y="4276566"/>
            <a:ext cx="5375953" cy="675596"/>
          </a:xfrm>
          <a:prstGeom prst="rect">
            <a:avLst/>
          </a:prstGeom>
        </p:spPr>
        <p:txBody>
          <a:bodyPr/>
          <a:lstStyle>
            <a:lvl1pPr marL="0" indent="0">
              <a:lnSpc>
                <a:spcPct val="114000"/>
              </a:lnSpc>
              <a:spcBef>
                <a:spcPts val="0"/>
              </a:spcBef>
              <a:buNone/>
              <a:defRPr sz="1865"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Presenter or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15103305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y Blank">
    <p:bg>
      <p:bgPr>
        <a:gradFill>
          <a:gsLst>
            <a:gs pos="50000">
              <a:srgbClr val="3F3F3F"/>
            </a:gs>
            <a:gs pos="100000">
              <a:srgbClr val="333332"/>
            </a:gs>
            <a:gs pos="0">
              <a:srgbClr val="565657"/>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38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 Bullet">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1512890"/>
            <a:ext cx="11421889" cy="4679849"/>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4"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8" name="Picture 7">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411273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 Bullet Alt">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1512890"/>
            <a:ext cx="11421889" cy="4679849"/>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cxnSp>
        <p:nvCxnSpPr>
          <p:cNvPr id="5" name="Straight Connector 4">
            <a:extLst>
              <a:ext uri="{FF2B5EF4-FFF2-40B4-BE49-F238E27FC236}">
                <a16:creationId xmlns:a16="http://schemas.microsoft.com/office/drawing/2014/main" id="{6982B31C-FEBF-F349-862F-C26DD1171C60}"/>
              </a:ext>
            </a:extLst>
          </p:cNvPr>
          <p:cNvCxnSpPr>
            <a:cxnSpLocks/>
          </p:cNvCxnSpPr>
          <p:nvPr userDrawn="1"/>
        </p:nvCxnSpPr>
        <p:spPr>
          <a:xfrm>
            <a:off x="381528" y="1147672"/>
            <a:ext cx="11340501" cy="0"/>
          </a:xfrm>
          <a:prstGeom prst="line">
            <a:avLst/>
          </a:prstGeom>
          <a:ln w="6350">
            <a:solidFill>
              <a:srgbClr val="D0CECC"/>
            </a:solidFill>
          </a:ln>
        </p:spPr>
        <p:style>
          <a:lnRef idx="1">
            <a:schemeClr val="accent1"/>
          </a:lnRef>
          <a:fillRef idx="0">
            <a:schemeClr val="accent1"/>
          </a:fillRef>
          <a:effectRef idx="0">
            <a:schemeClr val="accent1"/>
          </a:effectRef>
          <a:fontRef idx="minor">
            <a:schemeClr val="tx1"/>
          </a:fontRef>
        </p:style>
      </p:cxnSp>
      <p:sp>
        <p:nvSpPr>
          <p:cNvPr id="8" name="235 Rectángulo">
            <a:extLst>
              <a:ext uri="{FF2B5EF4-FFF2-40B4-BE49-F238E27FC236}">
                <a16:creationId xmlns:a16="http://schemas.microsoft.com/office/drawing/2014/main" id="{AE991E6F-5A89-0C4E-9580-FE860D542D27}"/>
              </a:ext>
            </a:extLst>
          </p:cNvPr>
          <p:cNvSpPr/>
          <p:nvPr userDrawn="1"/>
        </p:nvSpPr>
        <p:spPr bwMode="auto">
          <a:xfrm>
            <a:off x="381529" y="2"/>
            <a:ext cx="313929" cy="120091"/>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cxnSp>
        <p:nvCxnSpPr>
          <p:cNvPr id="9" name="Straight Connector 8">
            <a:extLst>
              <a:ext uri="{FF2B5EF4-FFF2-40B4-BE49-F238E27FC236}">
                <a16:creationId xmlns:a16="http://schemas.microsoft.com/office/drawing/2014/main" id="{7DD9312F-7DC1-8D43-8DDE-0EC00C993DD0}"/>
              </a:ext>
            </a:extLst>
          </p:cNvPr>
          <p:cNvCxnSpPr/>
          <p:nvPr userDrawn="1"/>
        </p:nvCxnSpPr>
        <p:spPr>
          <a:xfrm>
            <a:off x="381528" y="1132290"/>
            <a:ext cx="78990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405037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 Bullet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1512890"/>
            <a:ext cx="11421889" cy="4679849"/>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bg2">
                    <a:lumMod val="90000"/>
                  </a:schemeClr>
                </a:solidFill>
                <a:latin typeface="Arial" charset="0"/>
                <a:ea typeface="Arial" charset="0"/>
                <a:cs typeface="Arial" charset="0"/>
              </a:defRPr>
            </a:lvl1pPr>
          </a:lstStyle>
          <a:p>
            <a:pPr lvl="0"/>
            <a:r>
              <a:rPr lang="en-US" dirty="0"/>
              <a:t>Click to edit slide subtitle</a:t>
            </a:r>
          </a:p>
        </p:txBody>
      </p:sp>
      <p:sp>
        <p:nvSpPr>
          <p:cNvPr id="8"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11" name="Picture 10">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12897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 Header">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2001973"/>
            <a:ext cx="11421889" cy="4190766"/>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3"/>
          <p:cNvSpPr>
            <a:spLocks noGrp="1"/>
          </p:cNvSpPr>
          <p:nvPr>
            <p:ph type="body" sz="quarter" idx="10" hasCustomPrompt="1"/>
          </p:nvPr>
        </p:nvSpPr>
        <p:spPr>
          <a:xfrm>
            <a:off x="372178" y="1512890"/>
            <a:ext cx="11404489"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Heading copy</a:t>
            </a:r>
          </a:p>
        </p:txBody>
      </p:sp>
      <p:sp>
        <p:nvSpPr>
          <p:cNvPr id="9"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10" name="Picture 9">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99912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ue Header Alt">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2001973"/>
            <a:ext cx="11421889" cy="4190766"/>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3"/>
          <p:cNvSpPr>
            <a:spLocks noGrp="1"/>
          </p:cNvSpPr>
          <p:nvPr>
            <p:ph type="body" sz="quarter" idx="10" hasCustomPrompt="1"/>
          </p:nvPr>
        </p:nvSpPr>
        <p:spPr>
          <a:xfrm>
            <a:off x="372178" y="1512890"/>
            <a:ext cx="11404489"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Heading copy</a:t>
            </a:r>
          </a:p>
        </p:txBody>
      </p:sp>
      <p:cxnSp>
        <p:nvCxnSpPr>
          <p:cNvPr id="8" name="Straight Connector 7">
            <a:extLst>
              <a:ext uri="{FF2B5EF4-FFF2-40B4-BE49-F238E27FC236}">
                <a16:creationId xmlns:a16="http://schemas.microsoft.com/office/drawing/2014/main" id="{9313CB15-4A70-4D4D-8E1C-B91CFF338508}"/>
              </a:ext>
            </a:extLst>
          </p:cNvPr>
          <p:cNvCxnSpPr>
            <a:cxnSpLocks/>
          </p:cNvCxnSpPr>
          <p:nvPr userDrawn="1"/>
        </p:nvCxnSpPr>
        <p:spPr>
          <a:xfrm>
            <a:off x="381528" y="1147672"/>
            <a:ext cx="11340501" cy="0"/>
          </a:xfrm>
          <a:prstGeom prst="line">
            <a:avLst/>
          </a:prstGeom>
          <a:ln w="6350">
            <a:solidFill>
              <a:srgbClr val="D0CECC"/>
            </a:solidFill>
          </a:ln>
        </p:spPr>
        <p:style>
          <a:lnRef idx="1">
            <a:schemeClr val="accent1"/>
          </a:lnRef>
          <a:fillRef idx="0">
            <a:schemeClr val="accent1"/>
          </a:fillRef>
          <a:effectRef idx="0">
            <a:schemeClr val="accent1"/>
          </a:effectRef>
          <a:fontRef idx="minor">
            <a:schemeClr val="tx1"/>
          </a:fontRef>
        </p:style>
      </p:cxnSp>
      <p:sp>
        <p:nvSpPr>
          <p:cNvPr id="10" name="235 Rectángulo">
            <a:extLst>
              <a:ext uri="{FF2B5EF4-FFF2-40B4-BE49-F238E27FC236}">
                <a16:creationId xmlns:a16="http://schemas.microsoft.com/office/drawing/2014/main" id="{8044A568-CF6D-BE45-AAA2-FF9C0D84B1BB}"/>
              </a:ext>
            </a:extLst>
          </p:cNvPr>
          <p:cNvSpPr/>
          <p:nvPr userDrawn="1"/>
        </p:nvSpPr>
        <p:spPr bwMode="auto">
          <a:xfrm>
            <a:off x="381529" y="2"/>
            <a:ext cx="313929" cy="120091"/>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92E05E0D-B3CD-D544-8E80-2AB6A7C0C856}"/>
              </a:ext>
            </a:extLst>
          </p:cNvPr>
          <p:cNvCxnSpPr/>
          <p:nvPr userDrawn="1"/>
        </p:nvCxnSpPr>
        <p:spPr>
          <a:xfrm>
            <a:off x="381528" y="1132290"/>
            <a:ext cx="78990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145872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ue Header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8" y="2001973"/>
            <a:ext cx="11421889" cy="4190766"/>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3"/>
          <p:cNvSpPr>
            <a:spLocks noGrp="1"/>
          </p:cNvSpPr>
          <p:nvPr>
            <p:ph type="body" sz="quarter" idx="10" hasCustomPrompt="1"/>
          </p:nvPr>
        </p:nvSpPr>
        <p:spPr>
          <a:xfrm>
            <a:off x="372178" y="1512890"/>
            <a:ext cx="11404489"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Heading copy</a:t>
            </a:r>
          </a:p>
        </p:txBody>
      </p:sp>
      <p:sp>
        <p:nvSpPr>
          <p:cNvPr id="8"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bg2">
                    <a:lumMod val="90000"/>
                  </a:schemeClr>
                </a:solidFill>
                <a:latin typeface="Arial" charset="0"/>
                <a:ea typeface="Arial" charset="0"/>
                <a:cs typeface="Arial" charset="0"/>
              </a:defRPr>
            </a:lvl1pPr>
          </a:lstStyle>
          <a:p>
            <a:pPr lvl="0"/>
            <a:r>
              <a:rPr lang="en-US" dirty="0"/>
              <a:t>Click to edit slide subtitle</a:t>
            </a:r>
          </a:p>
        </p:txBody>
      </p:sp>
      <p:sp>
        <p:nvSpPr>
          <p:cNvPr id="10"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11" name="Picture 10">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83123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ue 2 Columns">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9"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3"/>
          <p:cNvSpPr>
            <a:spLocks noGrp="1"/>
          </p:cNvSpPr>
          <p:nvPr>
            <p:ph type="body" sz="quarter" idx="10" hasCustomPrompt="1"/>
          </p:nvPr>
        </p:nvSpPr>
        <p:spPr>
          <a:xfrm>
            <a:off x="372178" y="1512890"/>
            <a:ext cx="5479985"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1 name</a:t>
            </a:r>
          </a:p>
        </p:txBody>
      </p:sp>
      <p:sp>
        <p:nvSpPr>
          <p:cNvPr id="12" name="Text Placeholder 9"/>
          <p:cNvSpPr>
            <a:spLocks noGrp="1"/>
          </p:cNvSpPr>
          <p:nvPr>
            <p:ph type="body" sz="quarter" idx="14"/>
          </p:nvPr>
        </p:nvSpPr>
        <p:spPr>
          <a:xfrm>
            <a:off x="6296683"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3" name="Text Placeholder 3"/>
          <p:cNvSpPr>
            <a:spLocks noGrp="1"/>
          </p:cNvSpPr>
          <p:nvPr>
            <p:ph type="body" sz="quarter" idx="15" hasCustomPrompt="1"/>
          </p:nvPr>
        </p:nvSpPr>
        <p:spPr>
          <a:xfrm>
            <a:off x="6296682" y="1512890"/>
            <a:ext cx="5479985"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2 name</a:t>
            </a:r>
          </a:p>
        </p:txBody>
      </p:sp>
      <p:sp>
        <p:nvSpPr>
          <p:cNvPr id="9"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10" name="Picture 9">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67225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ue 2 Columns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7" name="Text Placeholder 9"/>
          <p:cNvSpPr>
            <a:spLocks noGrp="1"/>
          </p:cNvSpPr>
          <p:nvPr>
            <p:ph type="body" sz="quarter" idx="11"/>
          </p:nvPr>
        </p:nvSpPr>
        <p:spPr>
          <a:xfrm>
            <a:off x="372179"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3"/>
          <p:cNvSpPr>
            <a:spLocks noGrp="1"/>
          </p:cNvSpPr>
          <p:nvPr>
            <p:ph type="body" sz="quarter" idx="10" hasCustomPrompt="1"/>
          </p:nvPr>
        </p:nvSpPr>
        <p:spPr>
          <a:xfrm>
            <a:off x="372178" y="1512890"/>
            <a:ext cx="5479985"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1 name</a:t>
            </a:r>
          </a:p>
        </p:txBody>
      </p:sp>
      <p:sp>
        <p:nvSpPr>
          <p:cNvPr id="12" name="Text Placeholder 9"/>
          <p:cNvSpPr>
            <a:spLocks noGrp="1"/>
          </p:cNvSpPr>
          <p:nvPr>
            <p:ph type="body" sz="quarter" idx="14"/>
          </p:nvPr>
        </p:nvSpPr>
        <p:spPr>
          <a:xfrm>
            <a:off x="6296683" y="2001970"/>
            <a:ext cx="5479984" cy="4033705"/>
          </a:xfrm>
          <a:prstGeom prst="rect">
            <a:avLst/>
          </a:prstGeom>
        </p:spPr>
        <p:txBody>
          <a:bodyPr/>
          <a:lstStyle>
            <a:lvl1pPr marL="304518"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1pPr>
            <a:lvl2pPr marL="761295" indent="-304518">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2pPr>
            <a:lvl3pPr marL="1220188" indent="-306633">
              <a:lnSpc>
                <a:spcPct val="120000"/>
              </a:lnSpc>
              <a:spcBef>
                <a:spcPts val="799"/>
              </a:spcBef>
              <a:buClr>
                <a:schemeClr val="accent3"/>
              </a:buClr>
              <a:buFont typeface="Wingdings" pitchFamily="2" charset="2"/>
              <a:buChar char="§"/>
              <a:tabLst/>
              <a:defRPr b="0" i="0">
                <a:solidFill>
                  <a:schemeClr val="bg1"/>
                </a:solidFill>
                <a:latin typeface="Arial" panose="020B0604020202020204" pitchFamily="34" charset="0"/>
                <a:ea typeface="Helvetica Neue" charset="0"/>
                <a:cs typeface="Arial" panose="020B0604020202020204" pitchFamily="34"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p:txBody>
      </p:sp>
      <p:sp>
        <p:nvSpPr>
          <p:cNvPr id="13" name="Text Placeholder 3"/>
          <p:cNvSpPr>
            <a:spLocks noGrp="1"/>
          </p:cNvSpPr>
          <p:nvPr>
            <p:ph type="body" sz="quarter" idx="15" hasCustomPrompt="1"/>
          </p:nvPr>
        </p:nvSpPr>
        <p:spPr>
          <a:xfrm>
            <a:off x="6296682" y="1512890"/>
            <a:ext cx="5479985" cy="489083"/>
          </a:xfrm>
          <a:prstGeom prst="rect">
            <a:avLst/>
          </a:prstGeom>
        </p:spPr>
        <p:txBody>
          <a:bodyPr vert="horz" lIns="91440" tIns="45720" rIns="91440" bIns="45720"/>
          <a:lstStyle>
            <a:lvl1pPr marL="0" indent="0">
              <a:buNone/>
              <a:defRPr sz="2931" b="1" i="0">
                <a:solidFill>
                  <a:schemeClr val="bg1"/>
                </a:solidFill>
                <a:latin typeface="Arial" charset="0"/>
                <a:ea typeface="Arial" charset="0"/>
                <a:cs typeface="Arial" charset="0"/>
              </a:defRPr>
            </a:lvl1pPr>
            <a:lvl2pPr marL="633350" indent="0">
              <a:buNone/>
              <a:defRPr/>
            </a:lvl2pPr>
            <a:lvl3pPr marL="1266698" indent="0">
              <a:buNone/>
              <a:defRPr/>
            </a:lvl3pPr>
            <a:lvl4pPr marL="1900046" indent="0">
              <a:buNone/>
              <a:defRPr/>
            </a:lvl4pPr>
            <a:lvl5pPr marL="2533394" indent="0">
              <a:buNone/>
              <a:defRPr/>
            </a:lvl5pPr>
          </a:lstStyle>
          <a:p>
            <a:pPr lvl="0"/>
            <a:r>
              <a:rPr lang="en-US" dirty="0"/>
              <a:t>Item 2 name</a:t>
            </a:r>
          </a:p>
        </p:txBody>
      </p:sp>
      <p:sp>
        <p:nvSpPr>
          <p:cNvPr id="8"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bg2">
                    <a:lumMod val="90000"/>
                  </a:schemeClr>
                </a:solidFill>
                <a:latin typeface="Arial" charset="0"/>
                <a:ea typeface="Arial" charset="0"/>
                <a:cs typeface="Arial" charset="0"/>
              </a:defRPr>
            </a:lvl1pPr>
          </a:lstStyle>
          <a:p>
            <a:pPr lvl="0"/>
            <a:r>
              <a:rPr lang="en-US" dirty="0"/>
              <a:t>Click to edit slide subtitle</a:t>
            </a:r>
          </a:p>
        </p:txBody>
      </p:sp>
      <p:sp>
        <p:nvSpPr>
          <p:cNvPr id="10"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14" name="Picture 13">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24568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Title">
    <p:spTree>
      <p:nvGrpSpPr>
        <p:cNvPr id="1" name=""/>
        <p:cNvGrpSpPr/>
        <p:nvPr/>
      </p:nvGrpSpPr>
      <p:grpSpPr>
        <a:xfrm>
          <a:off x="0" y="0"/>
          <a:ext cx="0" cy="0"/>
          <a:chOff x="0" y="0"/>
          <a:chExt cx="0" cy="0"/>
        </a:xfrm>
      </p:grpSpPr>
      <p:sp>
        <p:nvSpPr>
          <p:cNvPr id="10"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4"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6" name="Picture 5">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182306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 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1D7BF-DAFF-624D-847F-36E05B6D058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4" name="5 Rectángulo">
            <a:extLst>
              <a:ext uri="{FF2B5EF4-FFF2-40B4-BE49-F238E27FC236}">
                <a16:creationId xmlns:a16="http://schemas.microsoft.com/office/drawing/2014/main" id="{FDE107C0-F5D3-FE41-88C7-9539C798F8AE}"/>
              </a:ext>
            </a:extLst>
          </p:cNvPr>
          <p:cNvSpPr/>
          <p:nvPr userDrawn="1"/>
        </p:nvSpPr>
        <p:spPr bwMode="auto">
          <a:xfrm>
            <a:off x="1" y="0"/>
            <a:ext cx="12191383" cy="6858001"/>
          </a:xfrm>
          <a:prstGeom prst="rect">
            <a:avLst/>
          </a:prstGeom>
          <a:solidFill>
            <a:schemeClr val="accent1">
              <a:alpha val="86000"/>
            </a:scheme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6" name="Text Placeholder 7">
            <a:extLst>
              <a:ext uri="{FF2B5EF4-FFF2-40B4-BE49-F238E27FC236}">
                <a16:creationId xmlns:a16="http://schemas.microsoft.com/office/drawing/2014/main" id="{B23F0F18-88BE-6B48-80B2-59638DBBA11A}"/>
              </a:ext>
            </a:extLst>
          </p:cNvPr>
          <p:cNvSpPr>
            <a:spLocks noGrp="1"/>
          </p:cNvSpPr>
          <p:nvPr>
            <p:ph type="body" sz="quarter" idx="10" hasCustomPrompt="1"/>
          </p:nvPr>
        </p:nvSpPr>
        <p:spPr>
          <a:xfrm>
            <a:off x="1287057" y="1964274"/>
            <a:ext cx="3195847" cy="1390106"/>
          </a:xfrm>
          <a:prstGeom prst="rect">
            <a:avLst/>
          </a:prstGeom>
        </p:spPr>
        <p:txBody>
          <a:bodyPr/>
          <a:lstStyle>
            <a:lvl1pPr marL="0" indent="0" algn="r">
              <a:lnSpc>
                <a:spcPct val="100000"/>
              </a:lnSpc>
              <a:spcBef>
                <a:spcPts val="0"/>
              </a:spcBef>
              <a:buNone/>
              <a:defRPr sz="4263"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Agenda</a:t>
            </a:r>
          </a:p>
        </p:txBody>
      </p:sp>
      <p:sp>
        <p:nvSpPr>
          <p:cNvPr id="7" name="Text Placeholder 7">
            <a:extLst>
              <a:ext uri="{FF2B5EF4-FFF2-40B4-BE49-F238E27FC236}">
                <a16:creationId xmlns:a16="http://schemas.microsoft.com/office/drawing/2014/main" id="{E54A6DDB-338F-2745-A593-069A80B9683F}"/>
              </a:ext>
            </a:extLst>
          </p:cNvPr>
          <p:cNvSpPr>
            <a:spLocks noGrp="1"/>
          </p:cNvSpPr>
          <p:nvPr>
            <p:ph type="body" sz="quarter" idx="11" hasCustomPrompt="1"/>
          </p:nvPr>
        </p:nvSpPr>
        <p:spPr>
          <a:xfrm>
            <a:off x="4970586" y="2119643"/>
            <a:ext cx="6002215" cy="3389790"/>
          </a:xfrm>
          <a:prstGeom prst="rect">
            <a:avLst/>
          </a:prstGeom>
        </p:spPr>
        <p:txBody>
          <a:bodyPr/>
          <a:lstStyle>
            <a:lvl1pPr marL="0" indent="0">
              <a:lnSpc>
                <a:spcPct val="100000"/>
              </a:lnSpc>
              <a:spcBef>
                <a:spcPts val="1599"/>
              </a:spcBef>
              <a:buNone/>
              <a:defRPr sz="2664"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Sub text optional</a:t>
            </a:r>
          </a:p>
        </p:txBody>
      </p:sp>
      <p:cxnSp>
        <p:nvCxnSpPr>
          <p:cNvPr id="8" name="Straight Connector 7">
            <a:extLst>
              <a:ext uri="{FF2B5EF4-FFF2-40B4-BE49-F238E27FC236}">
                <a16:creationId xmlns:a16="http://schemas.microsoft.com/office/drawing/2014/main" id="{D6A5537F-0A36-3545-BDB2-E3902E40C9CF}"/>
              </a:ext>
            </a:extLst>
          </p:cNvPr>
          <p:cNvCxnSpPr>
            <a:cxnSpLocks/>
          </p:cNvCxnSpPr>
          <p:nvPr userDrawn="1"/>
        </p:nvCxnSpPr>
        <p:spPr>
          <a:xfrm>
            <a:off x="4744161" y="2102849"/>
            <a:ext cx="0" cy="3094259"/>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4762446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e Title No Logo">
    <p:spTree>
      <p:nvGrpSpPr>
        <p:cNvPr id="1" name=""/>
        <p:cNvGrpSpPr/>
        <p:nvPr/>
      </p:nvGrpSpPr>
      <p:grpSpPr>
        <a:xfrm>
          <a:off x="0" y="0"/>
          <a:ext cx="0" cy="0"/>
          <a:chOff x="0" y="0"/>
          <a:chExt cx="0" cy="0"/>
        </a:xfrm>
      </p:grpSpPr>
      <p:sp>
        <p:nvSpPr>
          <p:cNvPr id="10"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4"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Tree>
    <p:extLst>
      <p:ext uri="{BB962C8B-B14F-4D97-AF65-F5344CB8AC3E}">
        <p14:creationId xmlns:p14="http://schemas.microsoft.com/office/powerpoint/2010/main" val="94410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e Title Alt">
    <p:spTree>
      <p:nvGrpSpPr>
        <p:cNvPr id="1" name=""/>
        <p:cNvGrpSpPr/>
        <p:nvPr/>
      </p:nvGrpSpPr>
      <p:grpSpPr>
        <a:xfrm>
          <a:off x="0" y="0"/>
          <a:ext cx="0" cy="0"/>
          <a:chOff x="0" y="0"/>
          <a:chExt cx="0" cy="0"/>
        </a:xfrm>
      </p:grpSpPr>
      <p:sp>
        <p:nvSpPr>
          <p:cNvPr id="10"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cxnSp>
        <p:nvCxnSpPr>
          <p:cNvPr id="5" name="Straight Connector 4">
            <a:extLst>
              <a:ext uri="{FF2B5EF4-FFF2-40B4-BE49-F238E27FC236}">
                <a16:creationId xmlns:a16="http://schemas.microsoft.com/office/drawing/2014/main" id="{05EDA354-405B-534B-8F19-F8E2599BC923}"/>
              </a:ext>
            </a:extLst>
          </p:cNvPr>
          <p:cNvCxnSpPr>
            <a:cxnSpLocks/>
          </p:cNvCxnSpPr>
          <p:nvPr userDrawn="1"/>
        </p:nvCxnSpPr>
        <p:spPr>
          <a:xfrm>
            <a:off x="381528" y="1147672"/>
            <a:ext cx="11340501" cy="0"/>
          </a:xfrm>
          <a:prstGeom prst="line">
            <a:avLst/>
          </a:prstGeom>
          <a:ln w="6350">
            <a:solidFill>
              <a:srgbClr val="D0CECC"/>
            </a:solidFill>
          </a:ln>
        </p:spPr>
        <p:style>
          <a:lnRef idx="1">
            <a:schemeClr val="accent1"/>
          </a:lnRef>
          <a:fillRef idx="0">
            <a:schemeClr val="accent1"/>
          </a:fillRef>
          <a:effectRef idx="0">
            <a:schemeClr val="accent1"/>
          </a:effectRef>
          <a:fontRef idx="minor">
            <a:schemeClr val="tx1"/>
          </a:fontRef>
        </p:style>
      </p:cxnSp>
      <p:sp>
        <p:nvSpPr>
          <p:cNvPr id="6" name="235 Rectángulo">
            <a:extLst>
              <a:ext uri="{FF2B5EF4-FFF2-40B4-BE49-F238E27FC236}">
                <a16:creationId xmlns:a16="http://schemas.microsoft.com/office/drawing/2014/main" id="{15745F9D-1F75-A148-9058-2A2D8D62684A}"/>
              </a:ext>
            </a:extLst>
          </p:cNvPr>
          <p:cNvSpPr/>
          <p:nvPr userDrawn="1"/>
        </p:nvSpPr>
        <p:spPr bwMode="auto">
          <a:xfrm>
            <a:off x="381529" y="2"/>
            <a:ext cx="313929" cy="120091"/>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cxnSp>
        <p:nvCxnSpPr>
          <p:cNvPr id="7" name="Straight Connector 6">
            <a:extLst>
              <a:ext uri="{FF2B5EF4-FFF2-40B4-BE49-F238E27FC236}">
                <a16:creationId xmlns:a16="http://schemas.microsoft.com/office/drawing/2014/main" id="{BCBD121B-BB4A-E549-BAB0-9C793F30E139}"/>
              </a:ext>
            </a:extLst>
          </p:cNvPr>
          <p:cNvCxnSpPr/>
          <p:nvPr userDrawn="1"/>
        </p:nvCxnSpPr>
        <p:spPr>
          <a:xfrm>
            <a:off x="381528" y="1132290"/>
            <a:ext cx="78990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73521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 Title Subtitle">
    <p:spTree>
      <p:nvGrpSpPr>
        <p:cNvPr id="1" name=""/>
        <p:cNvGrpSpPr/>
        <p:nvPr/>
      </p:nvGrpSpPr>
      <p:grpSpPr>
        <a:xfrm>
          <a:off x="0" y="0"/>
          <a:ext cx="0" cy="0"/>
          <a:chOff x="0" y="0"/>
          <a:chExt cx="0" cy="0"/>
        </a:xfrm>
      </p:grpSpPr>
      <p:sp>
        <p:nvSpPr>
          <p:cNvPr id="6" name="Title 1"/>
          <p:cNvSpPr>
            <a:spLocks noGrp="1"/>
          </p:cNvSpPr>
          <p:nvPr>
            <p:ph type="title"/>
          </p:nvPr>
        </p:nvSpPr>
        <p:spPr>
          <a:xfrm>
            <a:off x="372178" y="365128"/>
            <a:ext cx="11404489" cy="673439"/>
          </a:xfrm>
          <a:prstGeom prst="rect">
            <a:avLst/>
          </a:prstGeom>
        </p:spPr>
        <p:txBody>
          <a:bodyPr anchor="ctr"/>
          <a:lstStyle>
            <a:lvl1pPr>
              <a:defRPr sz="3730" b="1" i="0">
                <a:solidFill>
                  <a:schemeClr val="bg1"/>
                </a:solidFill>
                <a:latin typeface="Arial" panose="020B0604020202020204" pitchFamily="34" charset="0"/>
                <a:ea typeface="Helvetica Neue" charset="0"/>
                <a:cs typeface="Arial" panose="020B0604020202020204" pitchFamily="34" charset="0"/>
              </a:defRPr>
            </a:lvl1pPr>
          </a:lstStyle>
          <a:p>
            <a:r>
              <a:rPr lang="en-US" dirty="0"/>
              <a:t>Click to edit Master title style</a:t>
            </a:r>
          </a:p>
        </p:txBody>
      </p:sp>
      <p:sp>
        <p:nvSpPr>
          <p:cNvPr id="9" name="Text Placeholder 10"/>
          <p:cNvSpPr>
            <a:spLocks noGrp="1"/>
          </p:cNvSpPr>
          <p:nvPr>
            <p:ph type="body" sz="quarter" idx="12" hasCustomPrompt="1"/>
          </p:nvPr>
        </p:nvSpPr>
        <p:spPr>
          <a:xfrm>
            <a:off x="372177" y="1038567"/>
            <a:ext cx="11213672" cy="309970"/>
          </a:xfrm>
          <a:prstGeom prst="rect">
            <a:avLst/>
          </a:prstGeom>
        </p:spPr>
        <p:txBody>
          <a:bodyPr lIns="91440" tIns="45720" rIns="91440" bIns="45720" anchor="ctr"/>
          <a:lstStyle>
            <a:lvl1pPr marL="0" indent="0">
              <a:buNone/>
              <a:defRPr sz="2131" b="1">
                <a:solidFill>
                  <a:schemeClr val="bg1">
                    <a:lumMod val="85000"/>
                  </a:schemeClr>
                </a:solidFill>
                <a:latin typeface="Arial" charset="0"/>
                <a:ea typeface="Arial" charset="0"/>
                <a:cs typeface="Arial" charset="0"/>
              </a:defRPr>
            </a:lvl1pPr>
          </a:lstStyle>
          <a:p>
            <a:pPr lvl="0"/>
            <a:r>
              <a:rPr lang="en-US" dirty="0"/>
              <a:t>Click to edit slide subtitle</a:t>
            </a:r>
          </a:p>
        </p:txBody>
      </p:sp>
      <p:sp>
        <p:nvSpPr>
          <p:cNvPr id="5" name="235 Rectángulo">
            <a:extLst>
              <a:ext uri="{FF2B5EF4-FFF2-40B4-BE49-F238E27FC236}">
                <a16:creationId xmlns:a16="http://schemas.microsoft.com/office/drawing/2014/main" id="{4A5A82B6-9C6E-4261-9675-85BF9F4E03CD}"/>
              </a:ext>
            </a:extLst>
          </p:cNvPr>
          <p:cNvSpPr/>
          <p:nvPr userDrawn="1"/>
        </p:nvSpPr>
        <p:spPr bwMode="auto">
          <a:xfrm>
            <a:off x="0" y="374792"/>
            <a:ext cx="239843" cy="663566"/>
          </a:xfrm>
          <a:prstGeom prst="rect">
            <a:avLst/>
          </a:prstGeom>
          <a:solidFill>
            <a:schemeClr val="bg1"/>
          </a:solidFill>
          <a:ln>
            <a:noFill/>
          </a:ln>
          <a:extLst/>
        </p:spPr>
        <p:txBody>
          <a:bodyPr lIns="0" tIns="0" rIns="0" bIns="0" rtlCol="0" anchor="ctr"/>
          <a:lstStyle/>
          <a:p>
            <a:pPr marL="0" marR="0" lvl="0" indent="0" algn="ctr" defTabSz="1207415"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pic>
        <p:nvPicPr>
          <p:cNvPr id="8" name="Picture 7">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65185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Side Title">
    <p:bg>
      <p:bgPr>
        <a:gradFill>
          <a:gsLst>
            <a:gs pos="85000">
              <a:srgbClr val="014D6E"/>
            </a:gs>
            <a:gs pos="0">
              <a:srgbClr val="00679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12 Marcador de texto">
            <a:extLst>
              <a:ext uri="{FF2B5EF4-FFF2-40B4-BE49-F238E27FC236}">
                <a16:creationId xmlns:a16="http://schemas.microsoft.com/office/drawing/2014/main" id="{A81F51B7-51DF-CC4D-94F8-DD1F3EC7596E}"/>
              </a:ext>
            </a:extLst>
          </p:cNvPr>
          <p:cNvSpPr>
            <a:spLocks noGrp="1"/>
          </p:cNvSpPr>
          <p:nvPr>
            <p:ph type="body" sz="quarter" idx="15" hasCustomPrompt="1"/>
          </p:nvPr>
        </p:nvSpPr>
        <p:spPr>
          <a:xfrm>
            <a:off x="407506" y="3796810"/>
            <a:ext cx="3745125" cy="2184197"/>
          </a:xfrm>
          <a:prstGeom prst="rect">
            <a:avLst/>
          </a:prstGeom>
        </p:spPr>
        <p:txBody>
          <a:bodyPr lIns="90757" tIns="45336" rIns="90757" bIns="45336" anchor="t"/>
          <a:lstStyle>
            <a:lvl1pPr marL="0" indent="0" algn="l" defTabSz="1207617" rtl="0" eaLnBrk="1" latinLnBrk="0" hangingPunct="1">
              <a:lnSpc>
                <a:spcPct val="100000"/>
              </a:lnSpc>
              <a:spcBef>
                <a:spcPts val="0"/>
              </a:spcBef>
              <a:buNone/>
              <a:defRPr lang="en-US" sz="3197" b="1" i="0" kern="1200" spc="0" noProof="0" dirty="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noProof="0" dirty="0"/>
              <a:t>Your Title Goes Here</a:t>
            </a:r>
          </a:p>
        </p:txBody>
      </p:sp>
      <p:sp>
        <p:nvSpPr>
          <p:cNvPr id="5" name="235 Rectángulo">
            <a:extLst>
              <a:ext uri="{FF2B5EF4-FFF2-40B4-BE49-F238E27FC236}">
                <a16:creationId xmlns:a16="http://schemas.microsoft.com/office/drawing/2014/main" id="{0EBC94B9-24FA-2344-97F7-FCDDBEC01ED5}"/>
              </a:ext>
            </a:extLst>
          </p:cNvPr>
          <p:cNvSpPr/>
          <p:nvPr userDrawn="1"/>
        </p:nvSpPr>
        <p:spPr bwMode="auto">
          <a:xfrm>
            <a:off x="0" y="3879933"/>
            <a:ext cx="279381" cy="495878"/>
          </a:xfrm>
          <a:prstGeom prst="rect">
            <a:avLst/>
          </a:prstGeom>
          <a:solidFill>
            <a:schemeClr val="bg1"/>
          </a:solidFill>
          <a:ln>
            <a:noFill/>
          </a:ln>
          <a:extLst/>
        </p:spPr>
        <p:txBody>
          <a:bodyPr lIns="0" tIns="0" rIns="0" bIns="0" rtlCol="0" anchor="ctr"/>
          <a:lstStyle/>
          <a:p>
            <a:pPr marL="0" marR="0" lvl="0" indent="0" algn="ctr" defTabSz="1207617" rtl="0" eaLnBrk="1" fontAlgn="auto" latinLnBrk="0" hangingPunct="1">
              <a:lnSpc>
                <a:spcPct val="100000"/>
              </a:lnSpc>
              <a:spcBef>
                <a:spcPts val="0"/>
              </a:spcBef>
              <a:spcAft>
                <a:spcPts val="0"/>
              </a:spcAft>
              <a:buClrTx/>
              <a:buSzTx/>
              <a:buFontTx/>
              <a:buNone/>
              <a:tabLst/>
              <a:defRPr/>
            </a:pPr>
            <a:endParaRPr kumimoji="0" lang="es-SV" sz="2398" b="0" i="0" u="none" strike="noStrike" kern="1200" cap="none" spc="0" normalizeH="0" baseline="0" noProof="0">
              <a:ln>
                <a:noFill/>
              </a:ln>
              <a:solidFill>
                <a:schemeClr val="accent1"/>
              </a:solidFill>
              <a:effectLst/>
              <a:uLnTx/>
              <a:uFillTx/>
              <a:latin typeface="Arial"/>
              <a:ea typeface="+mn-ea"/>
              <a:cs typeface="+mn-cs"/>
            </a:endParaRPr>
          </a:p>
        </p:txBody>
      </p:sp>
    </p:spTree>
    <p:extLst>
      <p:ext uri="{BB962C8B-B14F-4D97-AF65-F5344CB8AC3E}">
        <p14:creationId xmlns:p14="http://schemas.microsoft.com/office/powerpoint/2010/main" val="249933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Blank Logo">
    <p:bg>
      <p:bgPr>
        <a:gradFill>
          <a:gsLst>
            <a:gs pos="85000">
              <a:srgbClr val="014D6E"/>
            </a:gs>
            <a:gs pos="0">
              <a:srgbClr val="006792"/>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BC9FEB-6890-3945-BA64-D3B415553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785" y="6483034"/>
            <a:ext cx="1116751" cy="280534"/>
          </a:xfrm>
          <a:prstGeom prst="rect">
            <a:avLst/>
          </a:prstGeom>
        </p:spPr>
      </p:pic>
    </p:spTree>
    <p:extLst>
      <p:ext uri="{BB962C8B-B14F-4D97-AF65-F5344CB8AC3E}">
        <p14:creationId xmlns:p14="http://schemas.microsoft.com/office/powerpoint/2010/main" val="325525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lue Blank">
    <p:bg>
      <p:bgPr>
        <a:gradFill>
          <a:gsLst>
            <a:gs pos="85000">
              <a:srgbClr val="014D6E"/>
            </a:gs>
            <a:gs pos="0">
              <a:srgbClr val="006792"/>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45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d Transi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1D7BF-DAFF-624D-847F-36E05B6D058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4" name="5 Rectángulo">
            <a:extLst>
              <a:ext uri="{FF2B5EF4-FFF2-40B4-BE49-F238E27FC236}">
                <a16:creationId xmlns:a16="http://schemas.microsoft.com/office/drawing/2014/main" id="{FDE107C0-F5D3-FE41-88C7-9539C798F8AE}"/>
              </a:ext>
            </a:extLst>
          </p:cNvPr>
          <p:cNvSpPr/>
          <p:nvPr userDrawn="1"/>
        </p:nvSpPr>
        <p:spPr bwMode="auto">
          <a:xfrm>
            <a:off x="1" y="0"/>
            <a:ext cx="12191383" cy="6858001"/>
          </a:xfrm>
          <a:prstGeom prst="rect">
            <a:avLst/>
          </a:prstGeom>
          <a:solidFill>
            <a:schemeClr val="accent1">
              <a:alpha val="86000"/>
            </a:scheme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6" name="Text Placeholder 7">
            <a:extLst>
              <a:ext uri="{FF2B5EF4-FFF2-40B4-BE49-F238E27FC236}">
                <a16:creationId xmlns:a16="http://schemas.microsoft.com/office/drawing/2014/main" id="{59A9D157-2192-5A43-8E49-D769F6C7C166}"/>
              </a:ext>
            </a:extLst>
          </p:cNvPr>
          <p:cNvSpPr>
            <a:spLocks noGrp="1"/>
          </p:cNvSpPr>
          <p:nvPr>
            <p:ph type="body" sz="quarter" idx="10" hasCustomPrompt="1"/>
          </p:nvPr>
        </p:nvSpPr>
        <p:spPr>
          <a:xfrm>
            <a:off x="1399600" y="2076714"/>
            <a:ext cx="9317168" cy="1005008"/>
          </a:xfrm>
          <a:prstGeom prst="rect">
            <a:avLst/>
          </a:prstGeom>
        </p:spPr>
        <p:txBody>
          <a:bodyPr/>
          <a:lstStyle>
            <a:lvl1pPr marL="0" indent="0">
              <a:lnSpc>
                <a:spcPct val="100000"/>
              </a:lnSpc>
              <a:spcBef>
                <a:spcPts val="0"/>
              </a:spcBef>
              <a:buNone/>
              <a:defRPr sz="4263"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Transition Slide</a:t>
            </a:r>
          </a:p>
        </p:txBody>
      </p:sp>
      <p:sp>
        <p:nvSpPr>
          <p:cNvPr id="7" name="Text Placeholder 7">
            <a:extLst>
              <a:ext uri="{FF2B5EF4-FFF2-40B4-BE49-F238E27FC236}">
                <a16:creationId xmlns:a16="http://schemas.microsoft.com/office/drawing/2014/main" id="{4E902F40-B6AE-D547-B67E-7C4B08C6C339}"/>
              </a:ext>
            </a:extLst>
          </p:cNvPr>
          <p:cNvSpPr>
            <a:spLocks noGrp="1"/>
          </p:cNvSpPr>
          <p:nvPr>
            <p:ph type="body" sz="quarter" idx="11" hasCustomPrompt="1"/>
          </p:nvPr>
        </p:nvSpPr>
        <p:spPr>
          <a:xfrm>
            <a:off x="1399600" y="3131579"/>
            <a:ext cx="9278112" cy="675596"/>
          </a:xfrm>
          <a:prstGeom prst="rect">
            <a:avLst/>
          </a:prstGeom>
        </p:spPr>
        <p:txBody>
          <a:bodyPr/>
          <a:lstStyle>
            <a:lvl1pPr marL="0" indent="0">
              <a:lnSpc>
                <a:spcPct val="114000"/>
              </a:lnSpc>
              <a:spcBef>
                <a:spcPts val="0"/>
              </a:spcBef>
              <a:buNone/>
              <a:defRPr sz="1865" b="0" i="0" baseline="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Sub text optional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34225" y="6203481"/>
            <a:ext cx="1116751" cy="280534"/>
          </a:xfrm>
          <a:prstGeom prst="rect">
            <a:avLst/>
          </a:prstGeom>
        </p:spPr>
      </p:pic>
    </p:spTree>
    <p:extLst>
      <p:ext uri="{BB962C8B-B14F-4D97-AF65-F5344CB8AC3E}">
        <p14:creationId xmlns:p14="http://schemas.microsoft.com/office/powerpoint/2010/main" val="340293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 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77A902-F64E-0848-AF94-27B8765D4E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10" name="5 Rectángulo">
            <a:extLst>
              <a:ext uri="{FF2B5EF4-FFF2-40B4-BE49-F238E27FC236}">
                <a16:creationId xmlns:a16="http://schemas.microsoft.com/office/drawing/2014/main" id="{9B7B9B09-1F65-3343-A226-2EF76170C217}"/>
              </a:ext>
            </a:extLst>
          </p:cNvPr>
          <p:cNvSpPr/>
          <p:nvPr userDrawn="1"/>
        </p:nvSpPr>
        <p:spPr bwMode="auto">
          <a:xfrm>
            <a:off x="1" y="0"/>
            <a:ext cx="12191383" cy="6858001"/>
          </a:xfrm>
          <a:prstGeom prst="rect">
            <a:avLst/>
          </a:prstGeom>
          <a:solidFill>
            <a:schemeClr val="accent1">
              <a:alpha val="86000"/>
            </a:schemeClr>
          </a:solidFill>
          <a:ln>
            <a:noFill/>
          </a:ln>
          <a:extLst/>
        </p:spPr>
        <p:txBody>
          <a:bodyPr lIns="0" tIns="0" rIns="0" bIns="0" rtlCol="0" anchor="ctr"/>
          <a:lstStyle/>
          <a:p>
            <a:pPr algn="ctr"/>
            <a:endParaRPr lang="es-SV" sz="1399">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95921CD6-EE82-6048-BFE9-2203A36C80C7}"/>
              </a:ext>
            </a:extLst>
          </p:cNvPr>
          <p:cNvSpPr txBox="1"/>
          <p:nvPr userDrawn="1"/>
        </p:nvSpPr>
        <p:spPr>
          <a:xfrm>
            <a:off x="1402080" y="4117084"/>
            <a:ext cx="3934090" cy="461345"/>
          </a:xfrm>
          <a:prstGeom prst="rect">
            <a:avLst/>
          </a:prstGeom>
          <a:noFill/>
        </p:spPr>
        <p:txBody>
          <a:bodyPr wrap="none" rtlCol="0">
            <a:spAutoFit/>
          </a:bodyPr>
          <a:lstStyle/>
          <a:p>
            <a:r>
              <a:rPr lang="en-US" sz="2398" dirty="0">
                <a:solidFill>
                  <a:schemeClr val="bg1"/>
                </a:solidFill>
                <a:latin typeface="Arial" panose="020B0604020202020204" pitchFamily="34" charset="0"/>
                <a:ea typeface="Helvetica Neue" panose="02000503000000020004" pitchFamily="2" charset="0"/>
                <a:cs typeface="Arial" panose="020B0604020202020204" pitchFamily="34" charset="0"/>
              </a:rPr>
              <a:t>Experts in Enterprise Cloud</a:t>
            </a:r>
          </a:p>
        </p:txBody>
      </p:sp>
      <p:sp>
        <p:nvSpPr>
          <p:cNvPr id="12" name="TextBox 11">
            <a:extLst>
              <a:ext uri="{FF2B5EF4-FFF2-40B4-BE49-F238E27FC236}">
                <a16:creationId xmlns:a16="http://schemas.microsoft.com/office/drawing/2014/main" id="{12F9D669-7359-5048-8002-9C62F4D8A6EB}"/>
              </a:ext>
            </a:extLst>
          </p:cNvPr>
          <p:cNvSpPr txBox="1"/>
          <p:nvPr userDrawn="1"/>
        </p:nvSpPr>
        <p:spPr>
          <a:xfrm>
            <a:off x="1402080" y="4819505"/>
            <a:ext cx="1447832" cy="307648"/>
          </a:xfrm>
          <a:prstGeom prst="rect">
            <a:avLst/>
          </a:prstGeom>
          <a:noFill/>
        </p:spPr>
        <p:txBody>
          <a:bodyPr wrap="none" rtlCol="0">
            <a:spAutoFit/>
          </a:bodyPr>
          <a:lstStyle/>
          <a:p>
            <a:r>
              <a:rPr lang="en-US" sz="1399" dirty="0">
                <a:solidFill>
                  <a:schemeClr val="bg1"/>
                </a:solidFill>
                <a:latin typeface="Arial" panose="020B0604020202020204" pitchFamily="34" charset="0"/>
                <a:ea typeface="Helvetica Neue" panose="02000503000000020004" pitchFamily="2" charset="0"/>
                <a:cs typeface="Arial" panose="020B0604020202020204" pitchFamily="34" charset="0"/>
              </a:rPr>
              <a:t>thinkahead.com</a:t>
            </a:r>
          </a:p>
        </p:txBody>
      </p:sp>
      <p:sp>
        <p:nvSpPr>
          <p:cNvPr id="14" name="Text Placeholder 7">
            <a:extLst>
              <a:ext uri="{FF2B5EF4-FFF2-40B4-BE49-F238E27FC236}">
                <a16:creationId xmlns:a16="http://schemas.microsoft.com/office/drawing/2014/main" id="{E0C38823-C31C-5146-9EA4-65A29351F946}"/>
              </a:ext>
            </a:extLst>
          </p:cNvPr>
          <p:cNvSpPr>
            <a:spLocks noGrp="1"/>
          </p:cNvSpPr>
          <p:nvPr>
            <p:ph type="body" sz="quarter" idx="10" hasCustomPrompt="1"/>
          </p:nvPr>
        </p:nvSpPr>
        <p:spPr>
          <a:xfrm>
            <a:off x="1399600" y="2076714"/>
            <a:ext cx="7545477" cy="1171478"/>
          </a:xfrm>
          <a:prstGeom prst="rect">
            <a:avLst/>
          </a:prstGeom>
        </p:spPr>
        <p:txBody>
          <a:bodyPr/>
          <a:lstStyle>
            <a:lvl1pPr marL="0" indent="0">
              <a:lnSpc>
                <a:spcPct val="100000"/>
              </a:lnSpc>
              <a:spcBef>
                <a:spcPts val="0"/>
              </a:spcBef>
              <a:buNone/>
              <a:defRPr sz="4796" b="1" i="0">
                <a:solidFill>
                  <a:schemeClr val="bg1"/>
                </a:solidFill>
                <a:latin typeface="Arial" panose="020B0604020202020204" pitchFamily="34" charset="0"/>
                <a:ea typeface="Helvetica Neue" charset="0"/>
                <a:cs typeface="Arial" panose="020B0604020202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Thank You</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5435" y="3641777"/>
            <a:ext cx="1856384" cy="466333"/>
          </a:xfrm>
          <a:prstGeom prst="rect">
            <a:avLst/>
          </a:prstGeom>
        </p:spPr>
      </p:pic>
    </p:spTree>
    <p:extLst>
      <p:ext uri="{BB962C8B-B14F-4D97-AF65-F5344CB8AC3E}">
        <p14:creationId xmlns:p14="http://schemas.microsoft.com/office/powerpoint/2010/main" val="257466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6" Type="http://schemas.openxmlformats.org/officeDocument/2006/relationships/theme" Target="../theme/theme3.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theme" Target="../theme/theme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4539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748" r:id="rId26"/>
  </p:sldLayoutIdLst>
  <p:txStyles>
    <p:titleStyle>
      <a:lvl1pPr algn="l" defTabSz="1218072" rtl="0" eaLnBrk="1" latinLnBrk="0" hangingPunct="1">
        <a:lnSpc>
          <a:spcPct val="90000"/>
        </a:lnSpc>
        <a:spcBef>
          <a:spcPct val="0"/>
        </a:spcBef>
        <a:buNone/>
        <a:defRPr sz="5861" kern="1200">
          <a:solidFill>
            <a:schemeClr val="tx1"/>
          </a:solidFill>
          <a:latin typeface="+mj-lt"/>
          <a:ea typeface="+mj-ea"/>
          <a:cs typeface="+mj-cs"/>
        </a:defRPr>
      </a:lvl1pPr>
    </p:titleStyle>
    <p:bodyStyle>
      <a:lvl1pPr marL="304518" indent="-304518" algn="l" defTabSz="1218072" rtl="0" eaLnBrk="1" latinLnBrk="0" hangingPunct="1">
        <a:lnSpc>
          <a:spcPct val="90000"/>
        </a:lnSpc>
        <a:spcBef>
          <a:spcPts val="1332"/>
        </a:spcBef>
        <a:buFont typeface="Arial"/>
        <a:buChar char="•"/>
        <a:defRPr sz="3730" kern="1200">
          <a:solidFill>
            <a:schemeClr val="tx1"/>
          </a:solidFill>
          <a:latin typeface="+mn-lt"/>
          <a:ea typeface="+mn-ea"/>
          <a:cs typeface="+mn-cs"/>
        </a:defRPr>
      </a:lvl1pPr>
      <a:lvl2pPr marL="913554" indent="-304518" algn="l" defTabSz="1218072" rtl="0" eaLnBrk="1" latinLnBrk="0" hangingPunct="1">
        <a:lnSpc>
          <a:spcPct val="90000"/>
        </a:lnSpc>
        <a:spcBef>
          <a:spcPts val="666"/>
        </a:spcBef>
        <a:buFont typeface="Arial"/>
        <a:buChar char="•"/>
        <a:defRPr sz="3197" kern="1200">
          <a:solidFill>
            <a:schemeClr val="tx1"/>
          </a:solidFill>
          <a:latin typeface="+mn-lt"/>
          <a:ea typeface="+mn-ea"/>
          <a:cs typeface="+mn-cs"/>
        </a:defRPr>
      </a:lvl2pPr>
      <a:lvl3pPr marL="1522590" indent="-304518" algn="l" defTabSz="1218072" rtl="0" eaLnBrk="1" latinLnBrk="0" hangingPunct="1">
        <a:lnSpc>
          <a:spcPct val="90000"/>
        </a:lnSpc>
        <a:spcBef>
          <a:spcPts val="666"/>
        </a:spcBef>
        <a:buFont typeface="Arial"/>
        <a:buChar char="•"/>
        <a:defRPr sz="2664" kern="1200">
          <a:solidFill>
            <a:schemeClr val="tx1"/>
          </a:solidFill>
          <a:latin typeface="+mn-lt"/>
          <a:ea typeface="+mn-ea"/>
          <a:cs typeface="+mn-cs"/>
        </a:defRPr>
      </a:lvl3pPr>
      <a:lvl4pPr marL="2131626" indent="-304518" algn="l" defTabSz="1218072" rtl="0" eaLnBrk="1" latinLnBrk="0" hangingPunct="1">
        <a:lnSpc>
          <a:spcPct val="90000"/>
        </a:lnSpc>
        <a:spcBef>
          <a:spcPts val="666"/>
        </a:spcBef>
        <a:buFont typeface="Arial"/>
        <a:buChar char="•"/>
        <a:defRPr sz="2398" kern="1200">
          <a:solidFill>
            <a:schemeClr val="tx1"/>
          </a:solidFill>
          <a:latin typeface="+mn-lt"/>
          <a:ea typeface="+mn-ea"/>
          <a:cs typeface="+mn-cs"/>
        </a:defRPr>
      </a:lvl4pPr>
      <a:lvl5pPr marL="2740663" indent="-304518" algn="l" defTabSz="1218072" rtl="0" eaLnBrk="1" latinLnBrk="0" hangingPunct="1">
        <a:lnSpc>
          <a:spcPct val="90000"/>
        </a:lnSpc>
        <a:spcBef>
          <a:spcPts val="666"/>
        </a:spcBef>
        <a:buFont typeface="Arial"/>
        <a:buChar char="•"/>
        <a:defRPr sz="2398" kern="1200">
          <a:solidFill>
            <a:schemeClr val="tx1"/>
          </a:solidFill>
          <a:latin typeface="+mn-lt"/>
          <a:ea typeface="+mn-ea"/>
          <a:cs typeface="+mn-cs"/>
        </a:defRPr>
      </a:lvl5pPr>
      <a:lvl6pPr marL="3349699" indent="-304518" algn="l" defTabSz="1218072" rtl="0" eaLnBrk="1" latinLnBrk="0" hangingPunct="1">
        <a:lnSpc>
          <a:spcPct val="90000"/>
        </a:lnSpc>
        <a:spcBef>
          <a:spcPts val="666"/>
        </a:spcBef>
        <a:buFont typeface="Arial"/>
        <a:buChar char="•"/>
        <a:defRPr sz="2398" kern="1200">
          <a:solidFill>
            <a:schemeClr val="tx1"/>
          </a:solidFill>
          <a:latin typeface="+mn-lt"/>
          <a:ea typeface="+mn-ea"/>
          <a:cs typeface="+mn-cs"/>
        </a:defRPr>
      </a:lvl6pPr>
      <a:lvl7pPr marL="3958735" indent="-304518" algn="l" defTabSz="1218072" rtl="0" eaLnBrk="1" latinLnBrk="0" hangingPunct="1">
        <a:lnSpc>
          <a:spcPct val="90000"/>
        </a:lnSpc>
        <a:spcBef>
          <a:spcPts val="666"/>
        </a:spcBef>
        <a:buFont typeface="Arial"/>
        <a:buChar char="•"/>
        <a:defRPr sz="2398" kern="1200">
          <a:solidFill>
            <a:schemeClr val="tx1"/>
          </a:solidFill>
          <a:latin typeface="+mn-lt"/>
          <a:ea typeface="+mn-ea"/>
          <a:cs typeface="+mn-cs"/>
        </a:defRPr>
      </a:lvl7pPr>
      <a:lvl8pPr marL="4567771" indent="-304518" algn="l" defTabSz="1218072" rtl="0" eaLnBrk="1" latinLnBrk="0" hangingPunct="1">
        <a:lnSpc>
          <a:spcPct val="90000"/>
        </a:lnSpc>
        <a:spcBef>
          <a:spcPts val="666"/>
        </a:spcBef>
        <a:buFont typeface="Arial"/>
        <a:buChar char="•"/>
        <a:defRPr sz="2398" kern="1200">
          <a:solidFill>
            <a:schemeClr val="tx1"/>
          </a:solidFill>
          <a:latin typeface="+mn-lt"/>
          <a:ea typeface="+mn-ea"/>
          <a:cs typeface="+mn-cs"/>
        </a:defRPr>
      </a:lvl8pPr>
      <a:lvl9pPr marL="5176807" indent="-304518" algn="l" defTabSz="1218072" rtl="0" eaLnBrk="1" latinLnBrk="0" hangingPunct="1">
        <a:lnSpc>
          <a:spcPct val="90000"/>
        </a:lnSpc>
        <a:spcBef>
          <a:spcPts val="666"/>
        </a:spcBef>
        <a:buFont typeface="Arial"/>
        <a:buChar char="•"/>
        <a:defRPr sz="2398" kern="1200">
          <a:solidFill>
            <a:schemeClr val="tx1"/>
          </a:solidFill>
          <a:latin typeface="+mn-lt"/>
          <a:ea typeface="+mn-ea"/>
          <a:cs typeface="+mn-cs"/>
        </a:defRPr>
      </a:lvl9pPr>
    </p:bodyStyle>
    <p:otherStyle>
      <a:defPPr>
        <a:defRPr lang="en-US"/>
      </a:defPPr>
      <a:lvl1pPr marL="0" algn="l" defTabSz="1218072" rtl="0" eaLnBrk="1" latinLnBrk="0" hangingPunct="1">
        <a:defRPr sz="2398" kern="1200">
          <a:solidFill>
            <a:schemeClr val="tx1"/>
          </a:solidFill>
          <a:latin typeface="+mn-lt"/>
          <a:ea typeface="+mn-ea"/>
          <a:cs typeface="+mn-cs"/>
        </a:defRPr>
      </a:lvl1pPr>
      <a:lvl2pPr marL="609036" algn="l" defTabSz="1218072" rtl="0" eaLnBrk="1" latinLnBrk="0" hangingPunct="1">
        <a:defRPr sz="2398" kern="1200">
          <a:solidFill>
            <a:schemeClr val="tx1"/>
          </a:solidFill>
          <a:latin typeface="+mn-lt"/>
          <a:ea typeface="+mn-ea"/>
          <a:cs typeface="+mn-cs"/>
        </a:defRPr>
      </a:lvl2pPr>
      <a:lvl3pPr marL="1218072" algn="l" defTabSz="1218072" rtl="0" eaLnBrk="1" latinLnBrk="0" hangingPunct="1">
        <a:defRPr sz="2398" kern="1200">
          <a:solidFill>
            <a:schemeClr val="tx1"/>
          </a:solidFill>
          <a:latin typeface="+mn-lt"/>
          <a:ea typeface="+mn-ea"/>
          <a:cs typeface="+mn-cs"/>
        </a:defRPr>
      </a:lvl3pPr>
      <a:lvl4pPr marL="1827108" algn="l" defTabSz="1218072" rtl="0" eaLnBrk="1" latinLnBrk="0" hangingPunct="1">
        <a:defRPr sz="2398" kern="1200">
          <a:solidFill>
            <a:schemeClr val="tx1"/>
          </a:solidFill>
          <a:latin typeface="+mn-lt"/>
          <a:ea typeface="+mn-ea"/>
          <a:cs typeface="+mn-cs"/>
        </a:defRPr>
      </a:lvl4pPr>
      <a:lvl5pPr marL="2436144" algn="l" defTabSz="1218072" rtl="0" eaLnBrk="1" latinLnBrk="0" hangingPunct="1">
        <a:defRPr sz="2398" kern="1200">
          <a:solidFill>
            <a:schemeClr val="tx1"/>
          </a:solidFill>
          <a:latin typeface="+mn-lt"/>
          <a:ea typeface="+mn-ea"/>
          <a:cs typeface="+mn-cs"/>
        </a:defRPr>
      </a:lvl5pPr>
      <a:lvl6pPr marL="3045181" algn="l" defTabSz="1218072" rtl="0" eaLnBrk="1" latinLnBrk="0" hangingPunct="1">
        <a:defRPr sz="2398" kern="1200">
          <a:solidFill>
            <a:schemeClr val="tx1"/>
          </a:solidFill>
          <a:latin typeface="+mn-lt"/>
          <a:ea typeface="+mn-ea"/>
          <a:cs typeface="+mn-cs"/>
        </a:defRPr>
      </a:lvl6pPr>
      <a:lvl7pPr marL="3654217" algn="l" defTabSz="1218072" rtl="0" eaLnBrk="1" latinLnBrk="0" hangingPunct="1">
        <a:defRPr sz="2398" kern="1200">
          <a:solidFill>
            <a:schemeClr val="tx1"/>
          </a:solidFill>
          <a:latin typeface="+mn-lt"/>
          <a:ea typeface="+mn-ea"/>
          <a:cs typeface="+mn-cs"/>
        </a:defRPr>
      </a:lvl7pPr>
      <a:lvl8pPr marL="4263253" algn="l" defTabSz="1218072" rtl="0" eaLnBrk="1" latinLnBrk="0" hangingPunct="1">
        <a:defRPr sz="2398" kern="1200">
          <a:solidFill>
            <a:schemeClr val="tx1"/>
          </a:solidFill>
          <a:latin typeface="+mn-lt"/>
          <a:ea typeface="+mn-ea"/>
          <a:cs typeface="+mn-cs"/>
        </a:defRPr>
      </a:lvl8pPr>
      <a:lvl9pPr marL="4872289" algn="l" defTabSz="1218072" rtl="0" eaLnBrk="1" latinLnBrk="0" hangingPunct="1">
        <a:defRPr sz="239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5394056" y="6655442"/>
            <a:ext cx="1354475" cy="129885"/>
          </a:xfrm>
          <a:prstGeom prst="rect">
            <a:avLst/>
          </a:prstGeom>
        </p:spPr>
        <p:txBody>
          <a:bodyPr vert="horz" wrap="square" lIns="0" tIns="0" rIns="0" bIns="0" rtlCol="0" anchor="b">
            <a:noAutofit/>
          </a:bodyPr>
          <a:lstStyle/>
          <a:p>
            <a:pPr algn="ctr"/>
            <a:r>
              <a:rPr lang="sk-SK" sz="999" b="0" i="0" kern="1200" spc="11" dirty="0">
                <a:solidFill>
                  <a:schemeClr val="bg1">
                    <a:lumMod val="75000"/>
                  </a:schemeClr>
                </a:solidFill>
                <a:effectLst/>
                <a:latin typeface="Arial" panose="020B0604020202020204" pitchFamily="34" charset="0"/>
                <a:ea typeface="Helvetica Neue Thin" charset="0"/>
                <a:cs typeface="Arial" panose="020B0604020202020204" pitchFamily="34" charset="0"/>
              </a:rPr>
              <a:t>© 2018 AHEAD, LLC</a:t>
            </a:r>
            <a:endParaRPr lang="en-US" sz="999" b="0" i="0" spc="11" dirty="0">
              <a:solidFill>
                <a:schemeClr val="bg1">
                  <a:lumMod val="75000"/>
                </a:schemeClr>
              </a:solidFill>
              <a:latin typeface="Arial" panose="020B0604020202020204" pitchFamily="34" charset="0"/>
              <a:ea typeface="Helvetica Neue Thin" charset="0"/>
              <a:cs typeface="Arial" panose="020B0604020202020204" pitchFamily="34" charset="0"/>
            </a:endParaRPr>
          </a:p>
        </p:txBody>
      </p:sp>
      <p:sp>
        <p:nvSpPr>
          <p:cNvPr id="3" name="TextBox 2"/>
          <p:cNvSpPr txBox="1"/>
          <p:nvPr userDrawn="1"/>
        </p:nvSpPr>
        <p:spPr>
          <a:xfrm>
            <a:off x="11690774" y="6643512"/>
            <a:ext cx="370561" cy="153760"/>
          </a:xfrm>
          <a:prstGeom prst="rect">
            <a:avLst/>
          </a:prstGeom>
          <a:noFill/>
        </p:spPr>
        <p:txBody>
          <a:bodyPr wrap="square" lIns="0" tIns="0" rIns="0" bIns="0" rtlCol="0">
            <a:spAutoFit/>
          </a:bodyPr>
          <a:lstStyle/>
          <a:p>
            <a:pPr algn="r"/>
            <a:fld id="{15C38953-DF1F-4041-BA21-EA60F7F9EAC8}" type="slidenum">
              <a:rPr lang="en-US" sz="999" b="1" i="0" smtClean="0">
                <a:solidFill>
                  <a:schemeClr val="bg1">
                    <a:lumMod val="75000"/>
                  </a:schemeClr>
                </a:solidFill>
                <a:latin typeface="Arial" charset="0"/>
                <a:ea typeface="Arial" charset="0"/>
                <a:cs typeface="Arial" charset="0"/>
              </a:rPr>
              <a:pPr algn="r"/>
              <a:t>‹#›</a:t>
            </a:fld>
            <a:endParaRPr lang="en-US" sz="999" b="1" i="0" dirty="0">
              <a:solidFill>
                <a:schemeClr val="bg1">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136003232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49" r:id="rId18"/>
    <p:sldLayoutId id="214748375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3554" rtl="0" eaLnBrk="1" latinLnBrk="0" hangingPunct="1">
        <a:lnSpc>
          <a:spcPct val="90000"/>
        </a:lnSpc>
        <a:spcBef>
          <a:spcPct val="0"/>
        </a:spcBef>
        <a:buNone/>
        <a:defRPr sz="4396" kern="1200">
          <a:solidFill>
            <a:schemeClr val="tx1"/>
          </a:solidFill>
          <a:latin typeface="+mj-lt"/>
          <a:ea typeface="+mj-ea"/>
          <a:cs typeface="+mj-cs"/>
        </a:defRPr>
      </a:lvl1pPr>
    </p:titleStyle>
    <p:bodyStyle>
      <a:lvl1pPr marL="228389" indent="-228389" algn="l" defTabSz="913554" rtl="0" eaLnBrk="1" latinLnBrk="0" hangingPunct="1">
        <a:lnSpc>
          <a:spcPct val="90000"/>
        </a:lnSpc>
        <a:spcBef>
          <a:spcPts val="999"/>
        </a:spcBef>
        <a:buFont typeface="Arial" panose="020B0604020202020204" pitchFamily="34" charset="0"/>
        <a:buChar char="•"/>
        <a:defRPr sz="2797" kern="1200">
          <a:solidFill>
            <a:schemeClr val="tx1"/>
          </a:solidFill>
          <a:latin typeface="+mn-lt"/>
          <a:ea typeface="+mn-ea"/>
          <a:cs typeface="+mn-cs"/>
        </a:defRPr>
      </a:lvl1pPr>
      <a:lvl2pPr marL="685166" indent="-228389" algn="l" defTabSz="913554"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1943" indent="-228389" algn="l" defTabSz="913554"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554" rtl="0" eaLnBrk="1" latinLnBrk="0" hangingPunct="1">
        <a:defRPr sz="1798" kern="1200">
          <a:solidFill>
            <a:schemeClr val="tx1"/>
          </a:solidFill>
          <a:latin typeface="+mn-lt"/>
          <a:ea typeface="+mn-ea"/>
          <a:cs typeface="+mn-cs"/>
        </a:defRPr>
      </a:lvl1pPr>
      <a:lvl2pPr marL="456777" algn="l" defTabSz="913554" rtl="0" eaLnBrk="1" latinLnBrk="0" hangingPunct="1">
        <a:defRPr sz="1798" kern="1200">
          <a:solidFill>
            <a:schemeClr val="tx1"/>
          </a:solidFill>
          <a:latin typeface="+mn-lt"/>
          <a:ea typeface="+mn-ea"/>
          <a:cs typeface="+mn-cs"/>
        </a:defRPr>
      </a:lvl2pPr>
      <a:lvl3pPr marL="913554" algn="l" defTabSz="913554" rtl="0" eaLnBrk="1" latinLnBrk="0" hangingPunct="1">
        <a:defRPr sz="1798" kern="1200">
          <a:solidFill>
            <a:schemeClr val="tx1"/>
          </a:solidFill>
          <a:latin typeface="+mn-lt"/>
          <a:ea typeface="+mn-ea"/>
          <a:cs typeface="+mn-cs"/>
        </a:defRPr>
      </a:lvl3pPr>
      <a:lvl4pPr marL="1370331" algn="l" defTabSz="913554" rtl="0" eaLnBrk="1" latinLnBrk="0" hangingPunct="1">
        <a:defRPr sz="1798" kern="1200">
          <a:solidFill>
            <a:schemeClr val="tx1"/>
          </a:solidFill>
          <a:latin typeface="+mn-lt"/>
          <a:ea typeface="+mn-ea"/>
          <a:cs typeface="+mn-cs"/>
        </a:defRPr>
      </a:lvl4pPr>
      <a:lvl5pPr marL="1827108" algn="l" defTabSz="913554" rtl="0" eaLnBrk="1" latinLnBrk="0" hangingPunct="1">
        <a:defRPr sz="1798" kern="1200">
          <a:solidFill>
            <a:schemeClr val="tx1"/>
          </a:solidFill>
          <a:latin typeface="+mn-lt"/>
          <a:ea typeface="+mn-ea"/>
          <a:cs typeface="+mn-cs"/>
        </a:defRPr>
      </a:lvl5pPr>
      <a:lvl6pPr marL="2283885" algn="l" defTabSz="913554" rtl="0" eaLnBrk="1" latinLnBrk="0" hangingPunct="1">
        <a:defRPr sz="1798" kern="1200">
          <a:solidFill>
            <a:schemeClr val="tx1"/>
          </a:solidFill>
          <a:latin typeface="+mn-lt"/>
          <a:ea typeface="+mn-ea"/>
          <a:cs typeface="+mn-cs"/>
        </a:defRPr>
      </a:lvl6pPr>
      <a:lvl7pPr marL="2740663" algn="l" defTabSz="913554" rtl="0" eaLnBrk="1" latinLnBrk="0" hangingPunct="1">
        <a:defRPr sz="1798" kern="1200">
          <a:solidFill>
            <a:schemeClr val="tx1"/>
          </a:solidFill>
          <a:latin typeface="+mn-lt"/>
          <a:ea typeface="+mn-ea"/>
          <a:cs typeface="+mn-cs"/>
        </a:defRPr>
      </a:lvl7pPr>
      <a:lvl8pPr marL="3197440" algn="l" defTabSz="913554" rtl="0" eaLnBrk="1" latinLnBrk="0" hangingPunct="1">
        <a:defRPr sz="1798" kern="1200">
          <a:solidFill>
            <a:schemeClr val="tx1"/>
          </a:solidFill>
          <a:latin typeface="+mn-lt"/>
          <a:ea typeface="+mn-ea"/>
          <a:cs typeface="+mn-cs"/>
        </a:defRPr>
      </a:lvl8pPr>
      <a:lvl9pPr marL="3654217" algn="l" defTabSz="913554" rtl="0" eaLnBrk="1" latinLnBrk="0" hangingPunct="1">
        <a:defRPr sz="17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50000">
              <a:srgbClr val="3F3F3F"/>
            </a:gs>
            <a:gs pos="100000">
              <a:srgbClr val="333332"/>
            </a:gs>
            <a:gs pos="0">
              <a:srgbClr val="565657"/>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6A4F6-00D0-B44A-958D-85DEECD3EF17}"/>
              </a:ext>
            </a:extLst>
          </p:cNvPr>
          <p:cNvSpPr txBox="1"/>
          <p:nvPr userDrawn="1"/>
        </p:nvSpPr>
        <p:spPr>
          <a:xfrm>
            <a:off x="5394056" y="6655442"/>
            <a:ext cx="1354475" cy="129885"/>
          </a:xfrm>
          <a:prstGeom prst="rect">
            <a:avLst/>
          </a:prstGeom>
        </p:spPr>
        <p:txBody>
          <a:bodyPr vert="horz" wrap="square" lIns="0" tIns="0" rIns="0" bIns="0" rtlCol="0" anchor="b">
            <a:noAutofit/>
          </a:bodyPr>
          <a:lstStyle/>
          <a:p>
            <a:pPr algn="ctr"/>
            <a:r>
              <a:rPr lang="sk-SK" sz="999" b="0" i="0" kern="1200" spc="11" dirty="0">
                <a:solidFill>
                  <a:schemeClr val="bg1">
                    <a:lumMod val="75000"/>
                  </a:schemeClr>
                </a:solidFill>
                <a:effectLst/>
                <a:latin typeface="Arial" panose="020B0604020202020204" pitchFamily="34" charset="0"/>
                <a:ea typeface="Helvetica Neue Thin" charset="0"/>
                <a:cs typeface="Arial" panose="020B0604020202020204" pitchFamily="34" charset="0"/>
              </a:rPr>
              <a:t>© 2018 AHEAD, LLC</a:t>
            </a:r>
            <a:endParaRPr lang="en-US" sz="999" b="0" i="0" spc="11" dirty="0">
              <a:solidFill>
                <a:schemeClr val="bg1">
                  <a:lumMod val="75000"/>
                </a:schemeClr>
              </a:solidFill>
              <a:latin typeface="Arial" panose="020B0604020202020204" pitchFamily="34" charset="0"/>
              <a:ea typeface="Helvetica Neue Thin" charset="0"/>
              <a:cs typeface="Arial" panose="020B0604020202020204" pitchFamily="34" charset="0"/>
            </a:endParaRPr>
          </a:p>
        </p:txBody>
      </p:sp>
      <p:sp>
        <p:nvSpPr>
          <p:cNvPr id="3" name="TextBox 2"/>
          <p:cNvSpPr txBox="1"/>
          <p:nvPr userDrawn="1"/>
        </p:nvSpPr>
        <p:spPr>
          <a:xfrm>
            <a:off x="11690774" y="6643512"/>
            <a:ext cx="370561" cy="153760"/>
          </a:xfrm>
          <a:prstGeom prst="rect">
            <a:avLst/>
          </a:prstGeom>
          <a:noFill/>
        </p:spPr>
        <p:txBody>
          <a:bodyPr wrap="square" lIns="0" tIns="0" rIns="0" bIns="0" rtlCol="0">
            <a:spAutoFit/>
          </a:bodyPr>
          <a:lstStyle/>
          <a:p>
            <a:pPr algn="r"/>
            <a:fld id="{15C38953-DF1F-4041-BA21-EA60F7F9EAC8}" type="slidenum">
              <a:rPr lang="en-US" sz="999" b="1" i="0" smtClean="0">
                <a:solidFill>
                  <a:schemeClr val="bg1">
                    <a:lumMod val="75000"/>
                  </a:schemeClr>
                </a:solidFill>
                <a:latin typeface="Arial" charset="0"/>
                <a:ea typeface="Arial" charset="0"/>
                <a:cs typeface="Arial" charset="0"/>
              </a:rPr>
              <a:pPr algn="r"/>
              <a:t>‹#›</a:t>
            </a:fld>
            <a:endParaRPr lang="en-US" sz="999" b="1" i="0" dirty="0">
              <a:solidFill>
                <a:schemeClr val="bg1">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103531486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3554" rtl="0" eaLnBrk="1" latinLnBrk="0" hangingPunct="1">
        <a:lnSpc>
          <a:spcPct val="90000"/>
        </a:lnSpc>
        <a:spcBef>
          <a:spcPct val="0"/>
        </a:spcBef>
        <a:buNone/>
        <a:defRPr sz="4396" kern="1200">
          <a:solidFill>
            <a:schemeClr val="tx1"/>
          </a:solidFill>
          <a:latin typeface="+mj-lt"/>
          <a:ea typeface="+mj-ea"/>
          <a:cs typeface="+mj-cs"/>
        </a:defRPr>
      </a:lvl1pPr>
    </p:titleStyle>
    <p:bodyStyle>
      <a:lvl1pPr marL="228389" indent="-228389" algn="l" defTabSz="913554" rtl="0" eaLnBrk="1" latinLnBrk="0" hangingPunct="1">
        <a:lnSpc>
          <a:spcPct val="90000"/>
        </a:lnSpc>
        <a:spcBef>
          <a:spcPts val="999"/>
        </a:spcBef>
        <a:buFont typeface="Arial" panose="020B0604020202020204" pitchFamily="34" charset="0"/>
        <a:buChar char="•"/>
        <a:defRPr sz="2797" kern="1200">
          <a:solidFill>
            <a:schemeClr val="tx1"/>
          </a:solidFill>
          <a:latin typeface="+mn-lt"/>
          <a:ea typeface="+mn-ea"/>
          <a:cs typeface="+mn-cs"/>
        </a:defRPr>
      </a:lvl1pPr>
      <a:lvl2pPr marL="685166" indent="-228389" algn="l" defTabSz="913554"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1943" indent="-228389" algn="l" defTabSz="913554"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554" rtl="0" eaLnBrk="1" latinLnBrk="0" hangingPunct="1">
        <a:defRPr sz="1798" kern="1200">
          <a:solidFill>
            <a:schemeClr val="tx1"/>
          </a:solidFill>
          <a:latin typeface="+mn-lt"/>
          <a:ea typeface="+mn-ea"/>
          <a:cs typeface="+mn-cs"/>
        </a:defRPr>
      </a:lvl1pPr>
      <a:lvl2pPr marL="456777" algn="l" defTabSz="913554" rtl="0" eaLnBrk="1" latinLnBrk="0" hangingPunct="1">
        <a:defRPr sz="1798" kern="1200">
          <a:solidFill>
            <a:schemeClr val="tx1"/>
          </a:solidFill>
          <a:latin typeface="+mn-lt"/>
          <a:ea typeface="+mn-ea"/>
          <a:cs typeface="+mn-cs"/>
        </a:defRPr>
      </a:lvl2pPr>
      <a:lvl3pPr marL="913554" algn="l" defTabSz="913554" rtl="0" eaLnBrk="1" latinLnBrk="0" hangingPunct="1">
        <a:defRPr sz="1798" kern="1200">
          <a:solidFill>
            <a:schemeClr val="tx1"/>
          </a:solidFill>
          <a:latin typeface="+mn-lt"/>
          <a:ea typeface="+mn-ea"/>
          <a:cs typeface="+mn-cs"/>
        </a:defRPr>
      </a:lvl3pPr>
      <a:lvl4pPr marL="1370331" algn="l" defTabSz="913554" rtl="0" eaLnBrk="1" latinLnBrk="0" hangingPunct="1">
        <a:defRPr sz="1798" kern="1200">
          <a:solidFill>
            <a:schemeClr val="tx1"/>
          </a:solidFill>
          <a:latin typeface="+mn-lt"/>
          <a:ea typeface="+mn-ea"/>
          <a:cs typeface="+mn-cs"/>
        </a:defRPr>
      </a:lvl4pPr>
      <a:lvl5pPr marL="1827108" algn="l" defTabSz="913554" rtl="0" eaLnBrk="1" latinLnBrk="0" hangingPunct="1">
        <a:defRPr sz="1798" kern="1200">
          <a:solidFill>
            <a:schemeClr val="tx1"/>
          </a:solidFill>
          <a:latin typeface="+mn-lt"/>
          <a:ea typeface="+mn-ea"/>
          <a:cs typeface="+mn-cs"/>
        </a:defRPr>
      </a:lvl5pPr>
      <a:lvl6pPr marL="2283885" algn="l" defTabSz="913554" rtl="0" eaLnBrk="1" latinLnBrk="0" hangingPunct="1">
        <a:defRPr sz="1798" kern="1200">
          <a:solidFill>
            <a:schemeClr val="tx1"/>
          </a:solidFill>
          <a:latin typeface="+mn-lt"/>
          <a:ea typeface="+mn-ea"/>
          <a:cs typeface="+mn-cs"/>
        </a:defRPr>
      </a:lvl6pPr>
      <a:lvl7pPr marL="2740663" algn="l" defTabSz="913554" rtl="0" eaLnBrk="1" latinLnBrk="0" hangingPunct="1">
        <a:defRPr sz="1798" kern="1200">
          <a:solidFill>
            <a:schemeClr val="tx1"/>
          </a:solidFill>
          <a:latin typeface="+mn-lt"/>
          <a:ea typeface="+mn-ea"/>
          <a:cs typeface="+mn-cs"/>
        </a:defRPr>
      </a:lvl7pPr>
      <a:lvl8pPr marL="3197440" algn="l" defTabSz="913554" rtl="0" eaLnBrk="1" latinLnBrk="0" hangingPunct="1">
        <a:defRPr sz="1798" kern="1200">
          <a:solidFill>
            <a:schemeClr val="tx1"/>
          </a:solidFill>
          <a:latin typeface="+mn-lt"/>
          <a:ea typeface="+mn-ea"/>
          <a:cs typeface="+mn-cs"/>
        </a:defRPr>
      </a:lvl8pPr>
      <a:lvl9pPr marL="3654217" algn="l" defTabSz="913554" rtl="0" eaLnBrk="1" latinLnBrk="0" hangingPunct="1">
        <a:defRPr sz="17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5000">
              <a:srgbClr val="014D6E"/>
            </a:gs>
            <a:gs pos="0">
              <a:srgbClr val="00679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6A4F6-00D0-B44A-958D-85DEECD3EF17}"/>
              </a:ext>
            </a:extLst>
          </p:cNvPr>
          <p:cNvSpPr txBox="1"/>
          <p:nvPr userDrawn="1"/>
        </p:nvSpPr>
        <p:spPr>
          <a:xfrm>
            <a:off x="5394056" y="6655442"/>
            <a:ext cx="1354475" cy="129885"/>
          </a:xfrm>
          <a:prstGeom prst="rect">
            <a:avLst/>
          </a:prstGeom>
        </p:spPr>
        <p:txBody>
          <a:bodyPr vert="horz" wrap="square" lIns="0" tIns="0" rIns="0" bIns="0" rtlCol="0" anchor="b">
            <a:noAutofit/>
          </a:bodyPr>
          <a:lstStyle/>
          <a:p>
            <a:pPr algn="ctr"/>
            <a:r>
              <a:rPr lang="sk-SK" sz="999" b="0" i="0" kern="1200" spc="11" dirty="0">
                <a:solidFill>
                  <a:schemeClr val="bg1">
                    <a:lumMod val="75000"/>
                  </a:schemeClr>
                </a:solidFill>
                <a:effectLst/>
                <a:latin typeface="Arial" panose="020B0604020202020204" pitchFamily="34" charset="0"/>
                <a:ea typeface="Helvetica Neue Thin" charset="0"/>
                <a:cs typeface="Arial" panose="020B0604020202020204" pitchFamily="34" charset="0"/>
              </a:rPr>
              <a:t>© 2018 AHEAD, LLC</a:t>
            </a:r>
            <a:endParaRPr lang="en-US" sz="999" b="0" i="0" spc="11" dirty="0">
              <a:solidFill>
                <a:schemeClr val="bg1">
                  <a:lumMod val="75000"/>
                </a:schemeClr>
              </a:solidFill>
              <a:latin typeface="Arial" panose="020B0604020202020204" pitchFamily="34" charset="0"/>
              <a:ea typeface="Helvetica Neue Thin" charset="0"/>
              <a:cs typeface="Arial" panose="020B0604020202020204" pitchFamily="34" charset="0"/>
            </a:endParaRPr>
          </a:p>
        </p:txBody>
      </p:sp>
      <p:sp>
        <p:nvSpPr>
          <p:cNvPr id="3" name="TextBox 2"/>
          <p:cNvSpPr txBox="1"/>
          <p:nvPr userDrawn="1"/>
        </p:nvSpPr>
        <p:spPr>
          <a:xfrm>
            <a:off x="11690774" y="6643512"/>
            <a:ext cx="370561" cy="153760"/>
          </a:xfrm>
          <a:prstGeom prst="rect">
            <a:avLst/>
          </a:prstGeom>
          <a:noFill/>
        </p:spPr>
        <p:txBody>
          <a:bodyPr wrap="square" lIns="0" tIns="0" rIns="0" bIns="0" rtlCol="0">
            <a:spAutoFit/>
          </a:bodyPr>
          <a:lstStyle/>
          <a:p>
            <a:pPr algn="r"/>
            <a:fld id="{15C38953-DF1F-4041-BA21-EA60F7F9EAC8}" type="slidenum">
              <a:rPr lang="en-US" sz="999" b="1" i="0" smtClean="0">
                <a:solidFill>
                  <a:schemeClr val="bg1">
                    <a:lumMod val="75000"/>
                  </a:schemeClr>
                </a:solidFill>
                <a:latin typeface="Arial" charset="0"/>
                <a:ea typeface="Arial" charset="0"/>
                <a:cs typeface="Arial" charset="0"/>
              </a:rPr>
              <a:pPr algn="r"/>
              <a:t>‹#›</a:t>
            </a:fld>
            <a:endParaRPr lang="en-US" sz="999" b="1" i="0" dirty="0">
              <a:solidFill>
                <a:schemeClr val="bg1">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299145176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3554" rtl="0" eaLnBrk="1" latinLnBrk="0" hangingPunct="1">
        <a:lnSpc>
          <a:spcPct val="90000"/>
        </a:lnSpc>
        <a:spcBef>
          <a:spcPct val="0"/>
        </a:spcBef>
        <a:buNone/>
        <a:defRPr sz="4396" kern="1200">
          <a:solidFill>
            <a:schemeClr val="tx1"/>
          </a:solidFill>
          <a:latin typeface="+mj-lt"/>
          <a:ea typeface="+mj-ea"/>
          <a:cs typeface="+mj-cs"/>
        </a:defRPr>
      </a:lvl1pPr>
    </p:titleStyle>
    <p:bodyStyle>
      <a:lvl1pPr marL="228389" indent="-228389" algn="l" defTabSz="913554" rtl="0" eaLnBrk="1" latinLnBrk="0" hangingPunct="1">
        <a:lnSpc>
          <a:spcPct val="90000"/>
        </a:lnSpc>
        <a:spcBef>
          <a:spcPts val="999"/>
        </a:spcBef>
        <a:buFont typeface="Arial" panose="020B0604020202020204" pitchFamily="34" charset="0"/>
        <a:buChar char="•"/>
        <a:defRPr sz="2797" kern="1200">
          <a:solidFill>
            <a:schemeClr val="tx1"/>
          </a:solidFill>
          <a:latin typeface="+mn-lt"/>
          <a:ea typeface="+mn-ea"/>
          <a:cs typeface="+mn-cs"/>
        </a:defRPr>
      </a:lvl1pPr>
      <a:lvl2pPr marL="685166" indent="-228389" algn="l" defTabSz="913554"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1943" indent="-228389" algn="l" defTabSz="913554"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554" rtl="0" eaLnBrk="1" latinLnBrk="0" hangingPunct="1">
        <a:defRPr sz="1798" kern="1200">
          <a:solidFill>
            <a:schemeClr val="tx1"/>
          </a:solidFill>
          <a:latin typeface="+mn-lt"/>
          <a:ea typeface="+mn-ea"/>
          <a:cs typeface="+mn-cs"/>
        </a:defRPr>
      </a:lvl1pPr>
      <a:lvl2pPr marL="456777" algn="l" defTabSz="913554" rtl="0" eaLnBrk="1" latinLnBrk="0" hangingPunct="1">
        <a:defRPr sz="1798" kern="1200">
          <a:solidFill>
            <a:schemeClr val="tx1"/>
          </a:solidFill>
          <a:latin typeface="+mn-lt"/>
          <a:ea typeface="+mn-ea"/>
          <a:cs typeface="+mn-cs"/>
        </a:defRPr>
      </a:lvl2pPr>
      <a:lvl3pPr marL="913554" algn="l" defTabSz="913554" rtl="0" eaLnBrk="1" latinLnBrk="0" hangingPunct="1">
        <a:defRPr sz="1798" kern="1200">
          <a:solidFill>
            <a:schemeClr val="tx1"/>
          </a:solidFill>
          <a:latin typeface="+mn-lt"/>
          <a:ea typeface="+mn-ea"/>
          <a:cs typeface="+mn-cs"/>
        </a:defRPr>
      </a:lvl3pPr>
      <a:lvl4pPr marL="1370331" algn="l" defTabSz="913554" rtl="0" eaLnBrk="1" latinLnBrk="0" hangingPunct="1">
        <a:defRPr sz="1798" kern="1200">
          <a:solidFill>
            <a:schemeClr val="tx1"/>
          </a:solidFill>
          <a:latin typeface="+mn-lt"/>
          <a:ea typeface="+mn-ea"/>
          <a:cs typeface="+mn-cs"/>
        </a:defRPr>
      </a:lvl4pPr>
      <a:lvl5pPr marL="1827108" algn="l" defTabSz="913554" rtl="0" eaLnBrk="1" latinLnBrk="0" hangingPunct="1">
        <a:defRPr sz="1798" kern="1200">
          <a:solidFill>
            <a:schemeClr val="tx1"/>
          </a:solidFill>
          <a:latin typeface="+mn-lt"/>
          <a:ea typeface="+mn-ea"/>
          <a:cs typeface="+mn-cs"/>
        </a:defRPr>
      </a:lvl5pPr>
      <a:lvl6pPr marL="2283885" algn="l" defTabSz="913554" rtl="0" eaLnBrk="1" latinLnBrk="0" hangingPunct="1">
        <a:defRPr sz="1798" kern="1200">
          <a:solidFill>
            <a:schemeClr val="tx1"/>
          </a:solidFill>
          <a:latin typeface="+mn-lt"/>
          <a:ea typeface="+mn-ea"/>
          <a:cs typeface="+mn-cs"/>
        </a:defRPr>
      </a:lvl6pPr>
      <a:lvl7pPr marL="2740663" algn="l" defTabSz="913554" rtl="0" eaLnBrk="1" latinLnBrk="0" hangingPunct="1">
        <a:defRPr sz="1798" kern="1200">
          <a:solidFill>
            <a:schemeClr val="tx1"/>
          </a:solidFill>
          <a:latin typeface="+mn-lt"/>
          <a:ea typeface="+mn-ea"/>
          <a:cs typeface="+mn-cs"/>
        </a:defRPr>
      </a:lvl7pPr>
      <a:lvl8pPr marL="3197440" algn="l" defTabSz="913554" rtl="0" eaLnBrk="1" latinLnBrk="0" hangingPunct="1">
        <a:defRPr sz="1798" kern="1200">
          <a:solidFill>
            <a:schemeClr val="tx1"/>
          </a:solidFill>
          <a:latin typeface="+mn-lt"/>
          <a:ea typeface="+mn-ea"/>
          <a:cs typeface="+mn-cs"/>
        </a:defRPr>
      </a:lvl8pPr>
      <a:lvl9pPr marL="3654217" algn="l" defTabSz="913554"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59.png"/><Relationship Id="rId4" Type="http://schemas.openxmlformats.org/officeDocument/2006/relationships/image" Target="../media/image58.jpe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7.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6.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tiff"/><Relationship Id="rId7"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image" Target="../media/image70.tiff"/><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tiff"/><Relationship Id="rId9" Type="http://schemas.openxmlformats.org/officeDocument/2006/relationships/image" Target="../media/image7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76.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3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5.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png"/><Relationship Id="rId21" Type="http://schemas.openxmlformats.org/officeDocument/2006/relationships/image" Target="../media/image34.png"/><Relationship Id="rId34" Type="http://schemas.openxmlformats.org/officeDocument/2006/relationships/image" Target="../media/image4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2" Type="http://schemas.openxmlformats.org/officeDocument/2006/relationships/notesSlide" Target="../notesSlides/notesSlide6.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slideLayout" Target="../slideLayouts/slideLayout36.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7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4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microsoft.com/office/2007/relationships/hdphoto" Target="../media/hdphoto1.wdp"/><Relationship Id="rId5" Type="http://schemas.openxmlformats.org/officeDocument/2006/relationships/image" Target="../media/image51.png"/><Relationship Id="rId4" Type="http://schemas.openxmlformats.org/officeDocument/2006/relationships/image" Target="../media/image50.jpeg"/></Relationships>
</file>

<file path=ppt/slides/_rels/slide8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81.xml.rels><?xml version="1.0" encoding="UTF-8" standalone="yes"?>
<Relationships xmlns="http://schemas.openxmlformats.org/package/2006/relationships"><Relationship Id="rId8" Type="http://schemas.openxmlformats.org/officeDocument/2006/relationships/image" Target="../media/image154.emf"/><Relationship Id="rId13" Type="http://schemas.openxmlformats.org/officeDocument/2006/relationships/image" Target="../media/image159.png"/><Relationship Id="rId18" Type="http://schemas.openxmlformats.org/officeDocument/2006/relationships/image" Target="../media/image164.png"/><Relationship Id="rId3" Type="http://schemas.openxmlformats.org/officeDocument/2006/relationships/notesSlide" Target="../notesSlides/notesSlide21.xml"/><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png"/><Relationship Id="rId2" Type="http://schemas.openxmlformats.org/officeDocument/2006/relationships/slideLayout" Target="../slideLayouts/slideLayout36.xml"/><Relationship Id="rId16" Type="http://schemas.openxmlformats.org/officeDocument/2006/relationships/image" Target="../media/image162.png"/><Relationship Id="rId1" Type="http://schemas.openxmlformats.org/officeDocument/2006/relationships/tags" Target="../tags/tag1.xml"/><Relationship Id="rId6" Type="http://schemas.openxmlformats.org/officeDocument/2006/relationships/image" Target="../media/image152.emf"/><Relationship Id="rId11" Type="http://schemas.openxmlformats.org/officeDocument/2006/relationships/image" Target="../media/image157.emf"/><Relationship Id="rId5" Type="http://schemas.openxmlformats.org/officeDocument/2006/relationships/image" Target="../media/image151.emf"/><Relationship Id="rId15" Type="http://schemas.openxmlformats.org/officeDocument/2006/relationships/image" Target="../media/image161.png"/><Relationship Id="rId10" Type="http://schemas.openxmlformats.org/officeDocument/2006/relationships/image" Target="../media/image156.emf"/><Relationship Id="rId19" Type="http://schemas.openxmlformats.org/officeDocument/2006/relationships/image" Target="../media/image165.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s>
</file>

<file path=ppt/slides/_rels/slide82.xml.rels><?xml version="1.0" encoding="UTF-8" standalone="yes"?>
<Relationships xmlns="http://schemas.openxmlformats.org/package/2006/relationships"><Relationship Id="rId8" Type="http://schemas.openxmlformats.org/officeDocument/2006/relationships/image" Target="../media/image154.emf"/><Relationship Id="rId13" Type="http://schemas.openxmlformats.org/officeDocument/2006/relationships/image" Target="../media/image159.png"/><Relationship Id="rId18" Type="http://schemas.openxmlformats.org/officeDocument/2006/relationships/image" Target="../media/image167.png"/><Relationship Id="rId3" Type="http://schemas.openxmlformats.org/officeDocument/2006/relationships/notesSlide" Target="../notesSlides/notesSlide22.xml"/><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6.png"/><Relationship Id="rId2" Type="http://schemas.openxmlformats.org/officeDocument/2006/relationships/slideLayout" Target="../slideLayouts/slideLayout36.xml"/><Relationship Id="rId16" Type="http://schemas.openxmlformats.org/officeDocument/2006/relationships/image" Target="../media/image162.png"/><Relationship Id="rId1" Type="http://schemas.openxmlformats.org/officeDocument/2006/relationships/tags" Target="../tags/tag2.xml"/><Relationship Id="rId6" Type="http://schemas.openxmlformats.org/officeDocument/2006/relationships/image" Target="../media/image152.emf"/><Relationship Id="rId11" Type="http://schemas.openxmlformats.org/officeDocument/2006/relationships/image" Target="../media/image157.emf"/><Relationship Id="rId5" Type="http://schemas.openxmlformats.org/officeDocument/2006/relationships/image" Target="../media/image151.emf"/><Relationship Id="rId15" Type="http://schemas.openxmlformats.org/officeDocument/2006/relationships/image" Target="../media/image161.png"/><Relationship Id="rId10" Type="http://schemas.openxmlformats.org/officeDocument/2006/relationships/image" Target="../media/image156.emf"/><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90.png"/><Relationship Id="rId1" Type="http://schemas.openxmlformats.org/officeDocument/2006/relationships/slideLayout" Target="../slideLayouts/slideLayout2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AHEAD Innovation Days</a:t>
            </a:r>
          </a:p>
        </p:txBody>
      </p:sp>
      <p:sp>
        <p:nvSpPr>
          <p:cNvPr id="3" name="Text Placeholder 2"/>
          <p:cNvSpPr>
            <a:spLocks noGrp="1"/>
          </p:cNvSpPr>
          <p:nvPr>
            <p:ph type="body" sz="quarter" idx="11"/>
          </p:nvPr>
        </p:nvSpPr>
        <p:spPr>
          <a:xfrm>
            <a:off x="1399600" y="3618198"/>
            <a:ext cx="7175839" cy="675596"/>
          </a:xfrm>
        </p:spPr>
        <p:txBody>
          <a:bodyPr/>
          <a:lstStyle/>
          <a:p>
            <a:r>
              <a:rPr lang="en-US" sz="2400" dirty="0"/>
              <a:t>AWS – Automation, Security, and Governance</a:t>
            </a:r>
          </a:p>
        </p:txBody>
      </p:sp>
      <p:sp>
        <p:nvSpPr>
          <p:cNvPr id="4" name="TextBox 3">
            <a:extLst>
              <a:ext uri="{FF2B5EF4-FFF2-40B4-BE49-F238E27FC236}">
                <a16:creationId xmlns:a16="http://schemas.microsoft.com/office/drawing/2014/main" id="{C212CBA7-B942-DB43-81B2-3A8CFBEE258C}"/>
              </a:ext>
            </a:extLst>
          </p:cNvPr>
          <p:cNvSpPr txBox="1"/>
          <p:nvPr/>
        </p:nvSpPr>
        <p:spPr>
          <a:xfrm>
            <a:off x="1427664" y="4814761"/>
            <a:ext cx="7536422" cy="707886"/>
          </a:xfrm>
          <a:prstGeom prst="rect">
            <a:avLst/>
          </a:prstGeom>
          <a:noFill/>
        </p:spPr>
        <p:txBody>
          <a:bodyPr wrap="none" rtlCol="0">
            <a:spAutoFit/>
          </a:bodyPr>
          <a:lstStyle/>
          <a:p>
            <a:r>
              <a:rPr lang="en-US" sz="4000" b="1" i="1" dirty="0">
                <a:solidFill>
                  <a:schemeClr val="bg1"/>
                </a:solidFill>
              </a:rPr>
              <a:t>WIFI – On Whiteboard on the right</a:t>
            </a:r>
          </a:p>
        </p:txBody>
      </p:sp>
    </p:spTree>
    <p:extLst>
      <p:ext uri="{BB962C8B-B14F-4D97-AF65-F5344CB8AC3E}">
        <p14:creationId xmlns:p14="http://schemas.microsoft.com/office/powerpoint/2010/main" val="53331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1"/>
          </p:nvPr>
        </p:nvSpPr>
        <p:spPr>
          <a:xfrm>
            <a:off x="372178" y="1033919"/>
            <a:ext cx="11421889" cy="4679849"/>
          </a:xfrm>
        </p:spPr>
        <p:txBody>
          <a:bodyPr/>
          <a:lstStyle/>
          <a:p>
            <a:r>
              <a:rPr lang="en-US" dirty="0"/>
              <a:t>Lab 1 – AWS CloudFormation Overview</a:t>
            </a:r>
          </a:p>
          <a:p>
            <a:r>
              <a:rPr lang="en-US" dirty="0"/>
              <a:t>Lab 2 – Infrastructure as Code – Operations</a:t>
            </a:r>
          </a:p>
          <a:p>
            <a:r>
              <a:rPr lang="en-US" dirty="0"/>
              <a:t>Lab 3 – Image Operations</a:t>
            </a:r>
          </a:p>
          <a:p>
            <a:r>
              <a:rPr lang="en-US" dirty="0"/>
              <a:t>Lab 4 – Governance – Automating Security</a:t>
            </a:r>
          </a:p>
          <a:p>
            <a:r>
              <a:rPr lang="en-US" dirty="0"/>
              <a:t>Lab 5 – Auto Scaling Workloads</a:t>
            </a:r>
          </a:p>
          <a:p>
            <a:r>
              <a:rPr lang="en-US" dirty="0"/>
              <a:t>Innovation Demo / Raffle</a:t>
            </a:r>
          </a:p>
          <a:p>
            <a:endParaRPr lang="en-US" dirty="0"/>
          </a:p>
          <a:p>
            <a:r>
              <a:rPr lang="en-US" dirty="0"/>
              <a:t>Account Cleanup (Homework)</a:t>
            </a:r>
            <a:endParaRPr lang="en-US" sz="1200" dirty="0"/>
          </a:p>
          <a:p>
            <a:r>
              <a:rPr lang="en-US" dirty="0"/>
              <a:t>Additional Education Labs (Homework)</a:t>
            </a:r>
          </a:p>
        </p:txBody>
      </p:sp>
    </p:spTree>
    <p:extLst>
      <p:ext uri="{BB962C8B-B14F-4D97-AF65-F5344CB8AC3E}">
        <p14:creationId xmlns:p14="http://schemas.microsoft.com/office/powerpoint/2010/main" val="247891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5" name="Text Placeholder 4"/>
          <p:cNvSpPr>
            <a:spLocks noGrp="1"/>
          </p:cNvSpPr>
          <p:nvPr>
            <p:ph type="body" sz="quarter" idx="11"/>
          </p:nvPr>
        </p:nvSpPr>
        <p:spPr/>
        <p:txBody>
          <a:bodyPr/>
          <a:lstStyle/>
          <a:p>
            <a:r>
              <a:rPr lang="en-US" dirty="0"/>
              <a:t>You should have:</a:t>
            </a:r>
          </a:p>
          <a:p>
            <a:pPr lvl="1"/>
            <a:r>
              <a:rPr lang="en-US" dirty="0"/>
              <a:t>Lab Guide</a:t>
            </a:r>
          </a:p>
          <a:p>
            <a:pPr lvl="1"/>
            <a:r>
              <a:rPr lang="en-US" dirty="0"/>
              <a:t>Laptop</a:t>
            </a:r>
          </a:p>
          <a:p>
            <a:pPr lvl="1"/>
            <a:r>
              <a:rPr lang="en-US" dirty="0"/>
              <a:t>AWS Account and Login</a:t>
            </a:r>
          </a:p>
        </p:txBody>
      </p:sp>
      <p:sp>
        <p:nvSpPr>
          <p:cNvPr id="6" name="Text Placeholder 4"/>
          <p:cNvSpPr txBox="1">
            <a:spLocks/>
          </p:cNvSpPr>
          <p:nvPr/>
        </p:nvSpPr>
        <p:spPr>
          <a:xfrm>
            <a:off x="1452908" y="4812351"/>
            <a:ext cx="9243028" cy="2437318"/>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sz="2400" b="1" dirty="0">
                <a:solidFill>
                  <a:srgbClr val="B40937"/>
                </a:solidFill>
              </a:rPr>
              <a:t>DISCLAIMER</a:t>
            </a:r>
            <a:r>
              <a:rPr lang="en-US" sz="2400" dirty="0">
                <a:solidFill>
                  <a:schemeClr val="bg1"/>
                </a:solidFill>
              </a:rPr>
              <a:t>: AHEAD IS NOT RESPONSIBLE FOR ANY COSTS INCURRED DURING THIS TRAINING. PLEASE DELETE YOUR RESOURCES AT THE END OF THE COURSE.</a:t>
            </a:r>
          </a:p>
        </p:txBody>
      </p:sp>
      <p:sp>
        <p:nvSpPr>
          <p:cNvPr id="7" name="Text Placeholder 4"/>
          <p:cNvSpPr txBox="1">
            <a:spLocks/>
          </p:cNvSpPr>
          <p:nvPr/>
        </p:nvSpPr>
        <p:spPr>
          <a:xfrm>
            <a:off x="4610100" y="2108333"/>
            <a:ext cx="4996405" cy="2437318"/>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lvl="1"/>
            <a:r>
              <a:rPr lang="en-US" dirty="0">
                <a:solidFill>
                  <a:schemeClr val="bg1"/>
                </a:solidFill>
              </a:rPr>
              <a:t>Internet Access</a:t>
            </a:r>
          </a:p>
          <a:p>
            <a:pPr lvl="1"/>
            <a:r>
              <a:rPr lang="en-US" dirty="0">
                <a:solidFill>
                  <a:schemeClr val="bg1"/>
                </a:solidFill>
              </a:rPr>
              <a:t>AWS Promo Code</a:t>
            </a:r>
          </a:p>
        </p:txBody>
      </p:sp>
    </p:spTree>
    <p:extLst>
      <p:ext uri="{BB962C8B-B14F-4D97-AF65-F5344CB8AC3E}">
        <p14:creationId xmlns:p14="http://schemas.microsoft.com/office/powerpoint/2010/main" val="158204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the Labs and Code</a:t>
            </a:r>
          </a:p>
        </p:txBody>
      </p:sp>
      <p:sp>
        <p:nvSpPr>
          <p:cNvPr id="3" name="Text Placeholder 2"/>
          <p:cNvSpPr>
            <a:spLocks noGrp="1"/>
          </p:cNvSpPr>
          <p:nvPr>
            <p:ph type="body" sz="quarter" idx="11"/>
          </p:nvPr>
        </p:nvSpPr>
        <p:spPr>
          <a:xfrm>
            <a:off x="372178" y="2038350"/>
            <a:ext cx="11421889" cy="4154389"/>
          </a:xfrm>
        </p:spPr>
        <p:txBody>
          <a:bodyPr/>
          <a:lstStyle/>
          <a:p>
            <a:pPr marL="0" indent="0" algn="ctr">
              <a:buNone/>
            </a:pPr>
            <a:r>
              <a:rPr lang="en-US" dirty="0"/>
              <a:t>https://github.com/AHEAD-Labs/AWSInnovationDayASG</a:t>
            </a:r>
          </a:p>
        </p:txBody>
      </p:sp>
      <p:pic>
        <p:nvPicPr>
          <p:cNvPr id="1026" name="Picture 2" descr="C:\Users\Bryan\AppData\Local\Temp\SNAGHTML257f707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525" y="3486101"/>
            <a:ext cx="7003481" cy="136212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88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752145" y="366787"/>
            <a:ext cx="4946336" cy="1233414"/>
          </a:xfrm>
        </p:spPr>
        <p:txBody>
          <a:bodyPr/>
          <a:lstStyle/>
          <a:p>
            <a:r>
              <a:rPr lang="en-US" dirty="0"/>
              <a:t>Bryan Krausen</a:t>
            </a:r>
          </a:p>
        </p:txBody>
      </p:sp>
      <p:sp>
        <p:nvSpPr>
          <p:cNvPr id="8" name="Text Placeholder 7"/>
          <p:cNvSpPr>
            <a:spLocks noGrp="1"/>
          </p:cNvSpPr>
          <p:nvPr>
            <p:ph type="body" sz="quarter" idx="11"/>
          </p:nvPr>
        </p:nvSpPr>
        <p:spPr>
          <a:xfrm>
            <a:off x="5368097" y="1707102"/>
            <a:ext cx="5924743" cy="4062762"/>
          </a:xfrm>
        </p:spPr>
        <p:txBody>
          <a:bodyPr/>
          <a:lstStyle/>
          <a:p>
            <a:pPr marL="342900" indent="-342900">
              <a:lnSpc>
                <a:spcPct val="150000"/>
              </a:lnSpc>
              <a:buClr>
                <a:srgbClr val="B40937"/>
              </a:buClr>
              <a:buFont typeface="Wingdings" panose="05000000000000000000" pitchFamily="2" charset="2"/>
              <a:buChar char="§"/>
            </a:pPr>
            <a:r>
              <a:rPr lang="en-US" sz="2800" dirty="0"/>
              <a:t>Sr. Solutions Architect</a:t>
            </a:r>
          </a:p>
          <a:p>
            <a:pPr marL="342900" indent="-342900">
              <a:lnSpc>
                <a:spcPct val="150000"/>
              </a:lnSpc>
              <a:buClr>
                <a:srgbClr val="B40937"/>
              </a:buClr>
              <a:buFont typeface="Wingdings" panose="05000000000000000000" pitchFamily="2" charset="2"/>
              <a:buChar char="§"/>
            </a:pPr>
            <a:r>
              <a:rPr lang="en-US" sz="2800" dirty="0"/>
              <a:t>Blog: itdiversified.com</a:t>
            </a:r>
          </a:p>
          <a:p>
            <a:pPr marL="342900" indent="-342900">
              <a:lnSpc>
                <a:spcPct val="150000"/>
              </a:lnSpc>
              <a:buClr>
                <a:srgbClr val="B40937"/>
              </a:buClr>
              <a:buFont typeface="Wingdings" panose="05000000000000000000" pitchFamily="2" charset="2"/>
              <a:buChar char="§"/>
            </a:pPr>
            <a:r>
              <a:rPr lang="en-US" sz="2800" dirty="0"/>
              <a:t>Twitter: @btkrausen</a:t>
            </a:r>
          </a:p>
          <a:p>
            <a:pPr marL="342900" indent="-342900">
              <a:lnSpc>
                <a:spcPct val="150000"/>
              </a:lnSpc>
              <a:buClr>
                <a:srgbClr val="B40937"/>
              </a:buClr>
              <a:buFont typeface="Wingdings" panose="05000000000000000000" pitchFamily="2" charset="2"/>
              <a:buChar char="§"/>
            </a:pPr>
            <a:r>
              <a:rPr lang="en-US" sz="2800" dirty="0"/>
              <a:t>Holds (6) AWS Certifications</a:t>
            </a:r>
          </a:p>
          <a:p>
            <a:pPr marL="342900" indent="-342900">
              <a:lnSpc>
                <a:spcPct val="150000"/>
              </a:lnSpc>
              <a:buClr>
                <a:srgbClr val="B40937"/>
              </a:buClr>
              <a:buFont typeface="Wingdings" panose="05000000000000000000" pitchFamily="2" charset="2"/>
              <a:buChar char="§"/>
            </a:pPr>
            <a:r>
              <a:rPr lang="en-US" sz="2800" dirty="0"/>
              <a:t>Background in Data Center &amp; Virtualization</a:t>
            </a:r>
          </a:p>
          <a:p>
            <a:pPr marL="342900" indent="-342900">
              <a:lnSpc>
                <a:spcPct val="150000"/>
              </a:lnSpc>
              <a:buClr>
                <a:srgbClr val="B40937"/>
              </a:buClr>
              <a:buFont typeface="Wingdings" panose="05000000000000000000" pitchFamily="2" charset="2"/>
              <a:buChar char="§"/>
            </a:pPr>
            <a:endParaRPr lang="en-US" sz="2800" dirty="0"/>
          </a:p>
        </p:txBody>
      </p:sp>
      <p:pic>
        <p:nvPicPr>
          <p:cNvPr id="11" name="Picture 10"/>
          <p:cNvPicPr>
            <a:picLocks noChangeAspect="1"/>
          </p:cNvPicPr>
          <p:nvPr/>
        </p:nvPicPr>
        <p:blipFill>
          <a:blip r:embed="rId2" cstate="print">
            <a:extLst>
              <a:ext uri="{BEBA8EAE-BF5A-486C-A8C5-ECC9F3942E4B}">
                <a14:imgProps xmlns:a14="http://schemas.microsoft.com/office/drawing/2010/main">
                  <a14:imgLayer r:embed="rId3">
                    <a14:imgEffect>
                      <a14:backgroundRemoval t="5879" b="100000" l="6455" r="100000">
                        <a14:backgroundMark x1="13636" y1="42545" x2="12364" y2="93455"/>
                        <a14:backgroundMark x1="92000" y1="97091" x2="98182" y2="72667"/>
                        <a14:backgroundMark x1="82301" y1="70121" x2="82301" y2="70121"/>
                        <a14:backgroundMark x1="81121" y1="65030" x2="81121" y2="65030"/>
                        <a14:backgroundMark x1="27925" y1="65818" x2="27925" y2="65818"/>
                      </a14:backgroundRemoval>
                    </a14:imgEffect>
                  </a14:imgLayer>
                </a14:imgProps>
              </a:ext>
              <a:ext uri="{28A0092B-C50C-407E-A947-70E740481C1C}">
                <a14:useLocalDpi xmlns:a14="http://schemas.microsoft.com/office/drawing/2010/main" val="0"/>
              </a:ext>
            </a:extLst>
          </a:blip>
          <a:stretch>
            <a:fillRect/>
          </a:stretch>
        </p:blipFill>
        <p:spPr>
          <a:xfrm flipH="1">
            <a:off x="118872" y="0"/>
            <a:ext cx="4224528" cy="6858000"/>
          </a:xfrm>
          <a:prstGeom prst="rect">
            <a:avLst/>
          </a:prstGeom>
        </p:spPr>
      </p:pic>
      <p:cxnSp>
        <p:nvCxnSpPr>
          <p:cNvPr id="13" name="Straight Connector 12"/>
          <p:cNvCxnSpPr/>
          <p:nvPr/>
        </p:nvCxnSpPr>
        <p:spPr>
          <a:xfrm>
            <a:off x="6115050" y="1362075"/>
            <a:ext cx="38195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190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752145" y="366787"/>
            <a:ext cx="4946336" cy="1233414"/>
          </a:xfrm>
        </p:spPr>
        <p:txBody>
          <a:bodyPr/>
          <a:lstStyle/>
          <a:p>
            <a:r>
              <a:rPr lang="en-US" dirty="0"/>
              <a:t>Greg Thursam</a:t>
            </a:r>
          </a:p>
        </p:txBody>
      </p:sp>
      <p:sp>
        <p:nvSpPr>
          <p:cNvPr id="8" name="Text Placeholder 7"/>
          <p:cNvSpPr>
            <a:spLocks noGrp="1"/>
          </p:cNvSpPr>
          <p:nvPr>
            <p:ph type="body" sz="quarter" idx="11"/>
          </p:nvPr>
        </p:nvSpPr>
        <p:spPr>
          <a:xfrm>
            <a:off x="5368097" y="1600201"/>
            <a:ext cx="6317935" cy="4062762"/>
          </a:xfrm>
        </p:spPr>
        <p:txBody>
          <a:bodyPr/>
          <a:lstStyle/>
          <a:p>
            <a:pPr marL="342900" indent="-342900">
              <a:lnSpc>
                <a:spcPct val="200000"/>
              </a:lnSpc>
              <a:buClr>
                <a:srgbClr val="B40937"/>
              </a:buClr>
              <a:buFont typeface="Wingdings" panose="05000000000000000000" pitchFamily="2" charset="2"/>
              <a:buChar char="§"/>
            </a:pPr>
            <a:r>
              <a:rPr lang="en-US" sz="2800" dirty="0"/>
              <a:t>Solutions Principal </a:t>
            </a:r>
          </a:p>
          <a:p>
            <a:pPr marL="342900" indent="-342900">
              <a:lnSpc>
                <a:spcPct val="200000"/>
              </a:lnSpc>
              <a:buClr>
                <a:srgbClr val="B40937"/>
              </a:buClr>
              <a:buFont typeface="Wingdings" panose="05000000000000000000" pitchFamily="2" charset="2"/>
              <a:buChar char="§"/>
            </a:pPr>
            <a:r>
              <a:rPr lang="en-US" sz="2800" dirty="0"/>
              <a:t>Twitter: @</a:t>
            </a:r>
            <a:r>
              <a:rPr lang="en-US" sz="2800" dirty="0" err="1"/>
              <a:t>gregthursam</a:t>
            </a:r>
            <a:endParaRPr lang="en-US" sz="2800" dirty="0"/>
          </a:p>
          <a:p>
            <a:pPr marL="342900" indent="-342900">
              <a:lnSpc>
                <a:spcPct val="200000"/>
              </a:lnSpc>
              <a:buClr>
                <a:srgbClr val="B40937"/>
              </a:buClr>
              <a:buFont typeface="Wingdings" panose="05000000000000000000" pitchFamily="2" charset="2"/>
              <a:buChar char="§"/>
            </a:pPr>
            <a:r>
              <a:rPr lang="en-US" sz="2800" dirty="0"/>
              <a:t>Blog: Between2Clouds.blog</a:t>
            </a:r>
          </a:p>
          <a:p>
            <a:pPr marL="342900" indent="-342900">
              <a:lnSpc>
                <a:spcPct val="200000"/>
              </a:lnSpc>
              <a:buClr>
                <a:srgbClr val="B40937"/>
              </a:buClr>
              <a:buFont typeface="Wingdings" panose="05000000000000000000" pitchFamily="2" charset="2"/>
              <a:buChar char="§"/>
            </a:pPr>
            <a:r>
              <a:rPr lang="en-US" sz="2800" dirty="0"/>
              <a:t>Holds (4) AWS Certifications</a:t>
            </a:r>
          </a:p>
          <a:p>
            <a:pPr marL="342900" indent="-342900">
              <a:lnSpc>
                <a:spcPct val="200000"/>
              </a:lnSpc>
              <a:buClr>
                <a:srgbClr val="B40937"/>
              </a:buClr>
              <a:buFont typeface="Wingdings" panose="05000000000000000000" pitchFamily="2" charset="2"/>
              <a:buChar char="§"/>
            </a:pPr>
            <a:r>
              <a:rPr lang="en-US" sz="2800" dirty="0"/>
              <a:t>Background Cloud, D.C., and Linux</a:t>
            </a:r>
          </a:p>
        </p:txBody>
      </p:sp>
      <p:cxnSp>
        <p:nvCxnSpPr>
          <p:cNvPr id="13" name="Straight Connector 12"/>
          <p:cNvCxnSpPr/>
          <p:nvPr/>
        </p:nvCxnSpPr>
        <p:spPr>
          <a:xfrm>
            <a:off x="6115050" y="1362075"/>
            <a:ext cx="3819525"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C034818-C3A4-9645-925E-E8E624A82881}"/>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9293" b="97778" l="5576" r="90000">
                        <a14:foregroundMark x1="86848" y1="9293" x2="86848" y2="9293"/>
                        <a14:foregroundMark x1="76121" y1="97778" x2="74000" y2="37576"/>
                        <a14:foregroundMark x1="74000" y1="37576" x2="61939" y2="34263"/>
                        <a14:foregroundMark x1="18204" y1="41957" x2="14694" y2="45762"/>
                        <a14:foregroundMark x1="13043" y1="48784" x2="5576" y2="72404"/>
                        <a14:foregroundMark x1="18196" y1="41961" x2="14759" y2="45772"/>
                        <a14:foregroundMark x1="23636" y1="39556" x2="16061" y2="44646"/>
                        <a14:foregroundMark x1="16061" y1="44646" x2="10788" y2="52970"/>
                        <a14:backgroundMark x1="14970" y1="31758" x2="15152" y2="32242"/>
                        <a14:backgroundMark x1="19273" y1="40242" x2="19455" y2="40121"/>
                        <a14:backgroundMark x1="22606" y1="70263" x2="22061" y2="70949"/>
                        <a14:backgroundMark x1="20848" y1="39636" x2="12485" y2="44202"/>
                        <a14:backgroundMark x1="12485" y1="44202" x2="20000" y2="39758"/>
                        <a14:backgroundMark x1="12364" y1="46020" x2="12848" y2="46141"/>
                        <a14:backgroundMark x1="10061" y1="52040" x2="9879" y2="51960"/>
                        <a14:backgroundMark x1="12848" y1="46141" x2="13212" y2="46141"/>
                        <a14:backgroundMark x1="14242" y1="45697" x2="13212" y2="48808"/>
                        <a14:backgroundMark x1="12667" y1="49051" x2="10606" y2="53212"/>
                        <a14:backgroundMark x1="74970" y1="99758" x2="74121" y2="99717"/>
                        <a14:backgroundMark x1="41091" y1="30101" x2="41091" y2="30101"/>
                        <a14:backgroundMark x1="40909" y1="29414" x2="41697" y2="31111"/>
                        <a14:backgroundMark x1="41030" y1="29172" x2="41394" y2="29899"/>
                      </a14:backgroundRemoval>
                    </a14:imgEffect>
                  </a14:imgLayer>
                </a14:imgProps>
              </a:ext>
              <a:ext uri="{28A0092B-C50C-407E-A947-70E740481C1C}">
                <a14:useLocalDpi xmlns:a14="http://schemas.microsoft.com/office/drawing/2010/main" val="0"/>
              </a:ext>
            </a:extLst>
          </a:blip>
          <a:stretch>
            <a:fillRect/>
          </a:stretch>
        </p:blipFill>
        <p:spPr>
          <a:xfrm>
            <a:off x="32191" y="0"/>
            <a:ext cx="4572000" cy="6858000"/>
          </a:xfrm>
          <a:prstGeom prst="rect">
            <a:avLst/>
          </a:prstGeom>
        </p:spPr>
      </p:pic>
    </p:spTree>
    <p:extLst>
      <p:ext uri="{BB962C8B-B14F-4D97-AF65-F5344CB8AC3E}">
        <p14:creationId xmlns:p14="http://schemas.microsoft.com/office/powerpoint/2010/main" val="64283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78976" y="430794"/>
            <a:ext cx="7545477" cy="2016807"/>
          </a:xfrm>
        </p:spPr>
        <p:txBody>
          <a:bodyPr/>
          <a:lstStyle/>
          <a:p>
            <a:r>
              <a:rPr lang="en-US" dirty="0"/>
              <a:t>Eric Shanks</a:t>
            </a:r>
          </a:p>
        </p:txBody>
      </p:sp>
      <p:sp>
        <p:nvSpPr>
          <p:cNvPr id="3" name="Text Placeholder 2"/>
          <p:cNvSpPr>
            <a:spLocks noGrp="1"/>
          </p:cNvSpPr>
          <p:nvPr>
            <p:ph type="body" sz="quarter" idx="11"/>
          </p:nvPr>
        </p:nvSpPr>
        <p:spPr>
          <a:xfrm>
            <a:off x="651425" y="1772005"/>
            <a:ext cx="5375953" cy="675596"/>
          </a:xfrm>
        </p:spPr>
        <p:txBody>
          <a:bodyPr anchor="t"/>
          <a:lstStyle/>
          <a:p>
            <a:pPr marL="342900" indent="-342900">
              <a:lnSpc>
                <a:spcPct val="200000"/>
              </a:lnSpc>
              <a:buClr>
                <a:srgbClr val="B40937"/>
              </a:buClr>
              <a:buFont typeface="Wingdings" panose="05000000000000000000" pitchFamily="2" charset="2"/>
              <a:buChar char="§"/>
            </a:pPr>
            <a:r>
              <a:rPr lang="en-US" sz="2800" dirty="0"/>
              <a:t>Senior Solutions Architect</a:t>
            </a:r>
          </a:p>
          <a:p>
            <a:pPr marL="342900" indent="-342900">
              <a:lnSpc>
                <a:spcPct val="200000"/>
              </a:lnSpc>
              <a:buClr>
                <a:srgbClr val="B40937"/>
              </a:buClr>
              <a:buFont typeface="Wingdings" panose="05000000000000000000" pitchFamily="2" charset="2"/>
              <a:buChar char="§"/>
            </a:pPr>
            <a:r>
              <a:rPr lang="en-US" sz="2800" dirty="0"/>
              <a:t>Twitter: @</a:t>
            </a:r>
            <a:r>
              <a:rPr lang="en-US" sz="2800" dirty="0" err="1"/>
              <a:t>eric_shanks</a:t>
            </a:r>
            <a:endParaRPr lang="en-US" sz="2800" dirty="0"/>
          </a:p>
          <a:p>
            <a:pPr marL="342900" indent="-342900">
              <a:lnSpc>
                <a:spcPct val="200000"/>
              </a:lnSpc>
              <a:buClr>
                <a:srgbClr val="B40937"/>
              </a:buClr>
              <a:buFont typeface="Wingdings" panose="05000000000000000000" pitchFamily="2" charset="2"/>
              <a:buChar char="§"/>
            </a:pPr>
            <a:r>
              <a:rPr lang="en-US" sz="2800" dirty="0"/>
              <a:t>Blog: </a:t>
            </a:r>
            <a:r>
              <a:rPr lang="en-US" sz="2800" dirty="0" err="1"/>
              <a:t>theITHollow.com</a:t>
            </a:r>
            <a:endParaRPr lang="en-US" sz="2800" dirty="0"/>
          </a:p>
          <a:p>
            <a:pPr marL="342900" indent="-342900">
              <a:lnSpc>
                <a:spcPct val="200000"/>
              </a:lnSpc>
              <a:buClr>
                <a:srgbClr val="B40937"/>
              </a:buClr>
              <a:buFont typeface="Wingdings" panose="05000000000000000000" pitchFamily="2" charset="2"/>
              <a:buChar char="§"/>
            </a:pPr>
            <a:r>
              <a:rPr lang="en-US" sz="2800" dirty="0"/>
              <a:t>VCDX #195 DCV/CMA</a:t>
            </a:r>
          </a:p>
          <a:p>
            <a:pPr marL="342900" indent="-342900">
              <a:lnSpc>
                <a:spcPct val="200000"/>
              </a:lnSpc>
              <a:buClr>
                <a:srgbClr val="B40937"/>
              </a:buClr>
              <a:buFont typeface="Wingdings" panose="05000000000000000000" pitchFamily="2" charset="2"/>
              <a:buChar char="§"/>
            </a:pPr>
            <a:r>
              <a:rPr lang="en-US" sz="2800" dirty="0"/>
              <a:t>Holds (5) AWS Certifications</a:t>
            </a: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2788" b="100000" l="10000" r="96091">
                        <a14:backgroundMark x1="46705" y1="27085" x2="46705" y2="27085"/>
                        <a14:backgroundMark x1="47868" y1="28765" x2="47868" y2="28765"/>
                        <a14:backgroundMark x1="46705" y1="27149" x2="46705" y2="27149"/>
                        <a14:backgroundMark x1="63081" y1="10213" x2="63081" y2="10213"/>
                      </a14:backgroundRemoval>
                    </a14:imgEffect>
                  </a14:imgLayer>
                </a14:imgProps>
              </a:ext>
              <a:ext uri="{28A0092B-C50C-407E-A947-70E740481C1C}">
                <a14:useLocalDpi xmlns:a14="http://schemas.microsoft.com/office/drawing/2010/main" val="0"/>
              </a:ext>
            </a:extLst>
          </a:blip>
          <a:stretch>
            <a:fillRect/>
          </a:stretch>
        </p:blipFill>
        <p:spPr>
          <a:xfrm>
            <a:off x="6711712" y="428624"/>
            <a:ext cx="4286250" cy="6429375"/>
          </a:xfrm>
          <a:prstGeom prst="rect">
            <a:avLst/>
          </a:prstGeom>
        </p:spPr>
      </p:pic>
      <p:cxnSp>
        <p:nvCxnSpPr>
          <p:cNvPr id="5" name="Straight Connector 4"/>
          <p:cNvCxnSpPr/>
          <p:nvPr/>
        </p:nvCxnSpPr>
        <p:spPr>
          <a:xfrm>
            <a:off x="1409700" y="1362075"/>
            <a:ext cx="27146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107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5368097" y="1600201"/>
            <a:ext cx="6317935" cy="4062762"/>
          </a:xfrm>
        </p:spPr>
        <p:txBody>
          <a:bodyPr/>
          <a:lstStyle/>
          <a:p>
            <a:pPr marL="342900" indent="-342900">
              <a:buClr>
                <a:srgbClr val="B40937"/>
              </a:buClr>
              <a:buFont typeface="Wingdings" panose="05000000000000000000" pitchFamily="2" charset="2"/>
              <a:buChar char="§"/>
            </a:pPr>
            <a:r>
              <a:rPr lang="en-US" sz="2800" dirty="0"/>
              <a:t>Cloud Technical Architect</a:t>
            </a:r>
          </a:p>
          <a:p>
            <a:pPr marL="342900" indent="-342900">
              <a:buClr>
                <a:srgbClr val="B40937"/>
              </a:buClr>
              <a:buFont typeface="Wingdings" panose="05000000000000000000" pitchFamily="2" charset="2"/>
              <a:buChar char="§"/>
            </a:pPr>
            <a:endParaRPr lang="en-US" sz="2800" dirty="0"/>
          </a:p>
          <a:p>
            <a:pPr marL="342900" indent="-342900">
              <a:buClr>
                <a:srgbClr val="B40937"/>
              </a:buClr>
              <a:buFont typeface="Wingdings" panose="05000000000000000000" pitchFamily="2" charset="2"/>
              <a:buChar char="§"/>
            </a:pPr>
            <a:r>
              <a:rPr lang="en-US" sz="2800" dirty="0"/>
              <a:t>Twitter: @</a:t>
            </a:r>
            <a:r>
              <a:rPr lang="en-US" sz="2800" dirty="0" err="1"/>
              <a:t>automation_adam</a:t>
            </a:r>
            <a:endParaRPr lang="en-US" sz="2800" dirty="0"/>
          </a:p>
          <a:p>
            <a:pPr marL="342900" indent="-342900">
              <a:buClr>
                <a:srgbClr val="B40937"/>
              </a:buClr>
              <a:buFont typeface="Wingdings" panose="05000000000000000000" pitchFamily="2" charset="2"/>
              <a:buChar char="§"/>
            </a:pPr>
            <a:endParaRPr lang="en-US" sz="2800" dirty="0"/>
          </a:p>
          <a:p>
            <a:pPr marL="342900" indent="-342900">
              <a:buClr>
                <a:srgbClr val="B40937"/>
              </a:buClr>
              <a:buFont typeface="Wingdings" panose="05000000000000000000" pitchFamily="2" charset="2"/>
              <a:buChar char="§"/>
            </a:pPr>
            <a:r>
              <a:rPr lang="en-US" sz="2800" dirty="0"/>
              <a:t>Blog: </a:t>
            </a:r>
            <a:r>
              <a:rPr lang="en-US" sz="2800" dirty="0" err="1"/>
              <a:t>CloudAutomation.blog</a:t>
            </a:r>
            <a:endParaRPr lang="en-US" sz="2800" dirty="0"/>
          </a:p>
          <a:p>
            <a:pPr>
              <a:buClr>
                <a:srgbClr val="B40937"/>
              </a:buClr>
            </a:pPr>
            <a:endParaRPr lang="en-US" sz="2800" dirty="0"/>
          </a:p>
          <a:p>
            <a:pPr marL="342900" indent="-342900">
              <a:buClr>
                <a:srgbClr val="B40937"/>
              </a:buClr>
              <a:buFont typeface="Wingdings" panose="05000000000000000000" pitchFamily="2" charset="2"/>
              <a:buChar char="§"/>
            </a:pPr>
            <a:r>
              <a:rPr lang="en-US" sz="2800" dirty="0"/>
              <a:t>Holds (3) AWS Certifications</a:t>
            </a:r>
          </a:p>
        </p:txBody>
      </p:sp>
      <p:cxnSp>
        <p:nvCxnSpPr>
          <p:cNvPr id="13" name="Straight Connector 12"/>
          <p:cNvCxnSpPr/>
          <p:nvPr/>
        </p:nvCxnSpPr>
        <p:spPr>
          <a:xfrm>
            <a:off x="6115050" y="1362075"/>
            <a:ext cx="38195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1">
            <a:extLst>
              <a:ext uri="{FF2B5EF4-FFF2-40B4-BE49-F238E27FC236}">
                <a16:creationId xmlns:a16="http://schemas.microsoft.com/office/drawing/2014/main" id="{F26436BB-C030-0242-8E17-180471FDEF59}"/>
              </a:ext>
            </a:extLst>
          </p:cNvPr>
          <p:cNvSpPr txBox="1">
            <a:spLocks/>
          </p:cNvSpPr>
          <p:nvPr/>
        </p:nvSpPr>
        <p:spPr>
          <a:xfrm>
            <a:off x="5368097" y="353671"/>
            <a:ext cx="7545477" cy="2016807"/>
          </a:xfrm>
          <a:prstGeom prst="rect">
            <a:avLst/>
          </a:prstGeom>
        </p:spPr>
        <p:txBody>
          <a:bodyPr/>
          <a:lstStyle>
            <a:lvl1pPr marL="0" indent="0" algn="l" defTabSz="1218072" rtl="0" eaLnBrk="1" latinLnBrk="0" hangingPunct="1">
              <a:lnSpc>
                <a:spcPct val="100000"/>
              </a:lnSpc>
              <a:spcBef>
                <a:spcPts val="0"/>
              </a:spcBef>
              <a:buFont typeface="Arial"/>
              <a:buNone/>
              <a:defRPr sz="4796" b="1" i="0" kern="1200">
                <a:solidFill>
                  <a:schemeClr val="bg1"/>
                </a:solidFill>
                <a:latin typeface="Arial" panose="020B0604020202020204" pitchFamily="34" charset="0"/>
                <a:ea typeface="Helvetica Neue" charset="0"/>
                <a:cs typeface="Arial" panose="020B0604020202020204" pitchFamily="34" charset="0"/>
              </a:defRPr>
            </a:lvl1pPr>
            <a:lvl2pPr marL="456777" indent="0" algn="l" defTabSz="1218072" rtl="0" eaLnBrk="1" latinLnBrk="0" hangingPunct="1">
              <a:lnSpc>
                <a:spcPct val="90000"/>
              </a:lnSpc>
              <a:spcBef>
                <a:spcPts val="666"/>
              </a:spcBef>
              <a:buFont typeface="Arial"/>
              <a:buNone/>
              <a:defRPr sz="3197" kern="1200">
                <a:solidFill>
                  <a:schemeClr val="tx1"/>
                </a:solidFill>
                <a:latin typeface="+mn-lt"/>
                <a:ea typeface="+mn-ea"/>
                <a:cs typeface="+mn-cs"/>
              </a:defRPr>
            </a:lvl2pPr>
            <a:lvl3pPr marL="913554" indent="0" algn="l" defTabSz="1218072" rtl="0" eaLnBrk="1" latinLnBrk="0" hangingPunct="1">
              <a:lnSpc>
                <a:spcPct val="90000"/>
              </a:lnSpc>
              <a:spcBef>
                <a:spcPts val="666"/>
              </a:spcBef>
              <a:buFont typeface="Arial"/>
              <a:buNone/>
              <a:defRPr sz="2664" kern="1200">
                <a:solidFill>
                  <a:schemeClr val="tx1"/>
                </a:solidFill>
                <a:latin typeface="+mn-lt"/>
                <a:ea typeface="+mn-ea"/>
                <a:cs typeface="+mn-cs"/>
              </a:defRPr>
            </a:lvl3pPr>
            <a:lvl4pPr marL="1370331" indent="0" algn="l" defTabSz="1218072" rtl="0" eaLnBrk="1" latinLnBrk="0" hangingPunct="1">
              <a:lnSpc>
                <a:spcPct val="90000"/>
              </a:lnSpc>
              <a:spcBef>
                <a:spcPts val="666"/>
              </a:spcBef>
              <a:buFont typeface="Arial"/>
              <a:buNone/>
              <a:defRPr sz="2398" kern="1200">
                <a:solidFill>
                  <a:schemeClr val="tx1"/>
                </a:solidFill>
                <a:latin typeface="+mn-lt"/>
                <a:ea typeface="+mn-ea"/>
                <a:cs typeface="+mn-cs"/>
              </a:defRPr>
            </a:lvl4pPr>
            <a:lvl5pPr marL="1827108" indent="0" algn="l" defTabSz="1218072" rtl="0" eaLnBrk="1" latinLnBrk="0" hangingPunct="1">
              <a:lnSpc>
                <a:spcPct val="90000"/>
              </a:lnSpc>
              <a:spcBef>
                <a:spcPts val="666"/>
              </a:spcBef>
              <a:buFont typeface="Arial"/>
              <a:buNone/>
              <a:defRPr sz="2398" kern="1200">
                <a:solidFill>
                  <a:schemeClr val="tx1"/>
                </a:solidFill>
                <a:latin typeface="+mn-lt"/>
                <a:ea typeface="+mn-ea"/>
                <a:cs typeface="+mn-cs"/>
              </a:defRPr>
            </a:lvl5pPr>
            <a:lvl6pPr marL="3349699" indent="-304518" algn="l" defTabSz="1218072" rtl="0" eaLnBrk="1" latinLnBrk="0" hangingPunct="1">
              <a:lnSpc>
                <a:spcPct val="90000"/>
              </a:lnSpc>
              <a:spcBef>
                <a:spcPts val="666"/>
              </a:spcBef>
              <a:buFont typeface="Arial"/>
              <a:buChar char="•"/>
              <a:defRPr sz="2398" kern="1200">
                <a:solidFill>
                  <a:schemeClr val="tx1"/>
                </a:solidFill>
                <a:latin typeface="+mn-lt"/>
                <a:ea typeface="+mn-ea"/>
                <a:cs typeface="+mn-cs"/>
              </a:defRPr>
            </a:lvl6pPr>
            <a:lvl7pPr marL="3958735" indent="-304518" algn="l" defTabSz="1218072" rtl="0" eaLnBrk="1" latinLnBrk="0" hangingPunct="1">
              <a:lnSpc>
                <a:spcPct val="90000"/>
              </a:lnSpc>
              <a:spcBef>
                <a:spcPts val="666"/>
              </a:spcBef>
              <a:buFont typeface="Arial"/>
              <a:buChar char="•"/>
              <a:defRPr sz="2398" kern="1200">
                <a:solidFill>
                  <a:schemeClr val="tx1"/>
                </a:solidFill>
                <a:latin typeface="+mn-lt"/>
                <a:ea typeface="+mn-ea"/>
                <a:cs typeface="+mn-cs"/>
              </a:defRPr>
            </a:lvl7pPr>
            <a:lvl8pPr marL="4567771" indent="-304518" algn="l" defTabSz="1218072" rtl="0" eaLnBrk="1" latinLnBrk="0" hangingPunct="1">
              <a:lnSpc>
                <a:spcPct val="90000"/>
              </a:lnSpc>
              <a:spcBef>
                <a:spcPts val="666"/>
              </a:spcBef>
              <a:buFont typeface="Arial"/>
              <a:buChar char="•"/>
              <a:defRPr sz="2398" kern="1200">
                <a:solidFill>
                  <a:schemeClr val="tx1"/>
                </a:solidFill>
                <a:latin typeface="+mn-lt"/>
                <a:ea typeface="+mn-ea"/>
                <a:cs typeface="+mn-cs"/>
              </a:defRPr>
            </a:lvl8pPr>
            <a:lvl9pPr marL="5176807" indent="-304518" algn="l" defTabSz="1218072" rtl="0" eaLnBrk="1" latinLnBrk="0" hangingPunct="1">
              <a:lnSpc>
                <a:spcPct val="90000"/>
              </a:lnSpc>
              <a:spcBef>
                <a:spcPts val="666"/>
              </a:spcBef>
              <a:buFont typeface="Arial"/>
              <a:buChar char="•"/>
              <a:defRPr sz="2398" kern="1200">
                <a:solidFill>
                  <a:schemeClr val="tx1"/>
                </a:solidFill>
                <a:latin typeface="+mn-lt"/>
                <a:ea typeface="+mn-ea"/>
                <a:cs typeface="+mn-cs"/>
              </a:defRPr>
            </a:lvl9pPr>
          </a:lstStyle>
          <a:p>
            <a:r>
              <a:rPr lang="en-US"/>
              <a:t>Adam Youngblood</a:t>
            </a:r>
            <a:endParaRPr lang="en-US" dirty="0"/>
          </a:p>
        </p:txBody>
      </p:sp>
      <p:pic>
        <p:nvPicPr>
          <p:cNvPr id="11" name="Picture 10">
            <a:extLst>
              <a:ext uri="{FF2B5EF4-FFF2-40B4-BE49-F238E27FC236}">
                <a16:creationId xmlns:a16="http://schemas.microsoft.com/office/drawing/2014/main" id="{976A2A4F-AE85-C44D-AC1B-DCBDB35D9C18}"/>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4889" b="89980" l="10000" r="90182">
                        <a14:foregroundMark x1="94051" y1="60488" x2="94909" y2="64081"/>
                        <a14:foregroundMark x1="89455" y1="41253" x2="93657" y2="58841"/>
                        <a14:foregroundMark x1="94909" y1="64081" x2="90182" y2="70626"/>
                        <a14:foregroundMark x1="64303" y1="7717" x2="55720" y2="5194"/>
                        <a14:foregroundMark x1="53411" y1="5380" x2="46606" y2="8576"/>
                        <a14:foregroundMark x1="31091" y1="83273" x2="34121" y2="83879"/>
                        <a14:foregroundMark x1="46182" y1="84485" x2="46182" y2="84485"/>
                        <a14:foregroundMark x1="51576" y1="86828" x2="41576" y2="83273"/>
                        <a14:foregroundMark x1="41576" y1="83273" x2="38303" y2="86505"/>
                        <a14:foregroundMark x1="54788" y1="6828" x2="54788" y2="6828"/>
                        <a14:foregroundMark x1="55636" y1="4889" x2="52242" y2="4889"/>
                        <a14:backgroundMark x1="79758" y1="65333" x2="79758" y2="65333"/>
                        <a14:backgroundMark x1="79576" y1="62707" x2="79576" y2="62707"/>
                        <a14:backgroundMark x1="29758" y1="78424" x2="29758" y2="78424"/>
                        <a14:backgroundMark x1="30545" y1="80525" x2="30545" y2="80525"/>
                        <a14:backgroundMark x1="29758" y1="77778" x2="30848" y2="81253"/>
                        <a14:backgroundMark x1="30848" y1="81333" x2="30727" y2="83192"/>
                        <a14:backgroundMark x1="65394" y1="10586" x2="64727" y2="9253"/>
                        <a14:backgroundMark x1="46485" y1="7232" x2="43394" y2="11232"/>
                        <a14:backgroundMark x1="50424" y1="4848" x2="52180" y2="4823"/>
                        <a14:backgroundMark x1="94485" y1="58788" x2="94727" y2="60444"/>
                        <a14:backgroundMark x1="90303" y1="70990" x2="90121" y2="71434"/>
                        <a14:backgroundMark x1="64485" y1="7556" x2="64485" y2="7556"/>
                        <a14:backgroundMark x1="64303" y1="7636" x2="64303" y2="7636"/>
                        <a14:backgroundMark x1="42909" y1="11596" x2="42909" y2="11596"/>
                      </a14:backgroundRemoval>
                    </a14:imgEffect>
                  </a14:imgLayer>
                </a14:imgProps>
              </a:ext>
              <a:ext uri="{28A0092B-C50C-407E-A947-70E740481C1C}">
                <a14:useLocalDpi xmlns:a14="http://schemas.microsoft.com/office/drawing/2010/main" val="0"/>
              </a:ext>
            </a:extLst>
          </a:blip>
          <a:stretch>
            <a:fillRect/>
          </a:stretch>
        </p:blipFill>
        <p:spPr>
          <a:xfrm flipH="1">
            <a:off x="521208" y="687214"/>
            <a:ext cx="4590288" cy="6858000"/>
          </a:xfrm>
          <a:prstGeom prst="rect">
            <a:avLst/>
          </a:prstGeom>
        </p:spPr>
      </p:pic>
    </p:spTree>
    <p:extLst>
      <p:ext uri="{BB962C8B-B14F-4D97-AF65-F5344CB8AC3E}">
        <p14:creationId xmlns:p14="http://schemas.microsoft.com/office/powerpoint/2010/main" val="3164999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32105" y="1964274"/>
            <a:ext cx="3650800" cy="1390106"/>
          </a:xfrm>
        </p:spPr>
        <p:txBody>
          <a:bodyPr/>
          <a:lstStyle/>
          <a:p>
            <a:r>
              <a:rPr lang="en-US" dirty="0"/>
              <a:t>AHEAD Innovation Day</a:t>
            </a:r>
          </a:p>
        </p:txBody>
      </p:sp>
      <p:sp>
        <p:nvSpPr>
          <p:cNvPr id="7" name="Text Placeholder 6"/>
          <p:cNvSpPr>
            <a:spLocks noGrp="1"/>
          </p:cNvSpPr>
          <p:nvPr>
            <p:ph type="body" sz="quarter" idx="11"/>
          </p:nvPr>
        </p:nvSpPr>
        <p:spPr/>
        <p:txBody>
          <a:bodyPr/>
          <a:lstStyle/>
          <a:p>
            <a:r>
              <a:rPr lang="en-US" dirty="0"/>
              <a:t>AWS CloudFormation</a:t>
            </a:r>
          </a:p>
        </p:txBody>
      </p:sp>
    </p:spTree>
    <p:extLst>
      <p:ext uri="{BB962C8B-B14F-4D97-AF65-F5344CB8AC3E}">
        <p14:creationId xmlns:p14="http://schemas.microsoft.com/office/powerpoint/2010/main" val="3821351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CloudFormation</a:t>
            </a:r>
          </a:p>
        </p:txBody>
      </p:sp>
      <p:sp>
        <p:nvSpPr>
          <p:cNvPr id="5" name="Text Placeholder 4"/>
          <p:cNvSpPr>
            <a:spLocks noGrp="1"/>
          </p:cNvSpPr>
          <p:nvPr>
            <p:ph type="body" sz="quarter" idx="11"/>
          </p:nvPr>
        </p:nvSpPr>
        <p:spPr/>
        <p:txBody>
          <a:bodyPr/>
          <a:lstStyle/>
          <a:p>
            <a:r>
              <a:rPr lang="en-US" dirty="0"/>
              <a:t>Often referred to as Infrastructure as Code</a:t>
            </a:r>
          </a:p>
          <a:p>
            <a:r>
              <a:rPr lang="en-US" dirty="0"/>
              <a:t>Describe and provision infrastructure and resources in AWS in code</a:t>
            </a:r>
          </a:p>
          <a:p>
            <a:r>
              <a:rPr lang="en-US" dirty="0"/>
              <a:t>‘Codify’ your environment</a:t>
            </a:r>
          </a:p>
          <a:p>
            <a:r>
              <a:rPr lang="en-US" dirty="0"/>
              <a:t>Create consistent, repeatable environments</a:t>
            </a:r>
          </a:p>
          <a:p>
            <a:r>
              <a:rPr lang="en-US" dirty="0"/>
              <a:t>Standardize environments across accounts, regions, or business units</a:t>
            </a:r>
          </a:p>
        </p:txBody>
      </p:sp>
    </p:spTree>
    <p:extLst>
      <p:ext uri="{BB962C8B-B14F-4D97-AF65-F5344CB8AC3E}">
        <p14:creationId xmlns:p14="http://schemas.microsoft.com/office/powerpoint/2010/main" val="425221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72178" y="2165999"/>
            <a:ext cx="5238047" cy="379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96682" y="2165998"/>
            <a:ext cx="5238047" cy="379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AWS CloudFormation - Benefits</a:t>
            </a:r>
          </a:p>
        </p:txBody>
      </p:sp>
      <p:sp>
        <p:nvSpPr>
          <p:cNvPr id="5" name="Text Placeholder 4"/>
          <p:cNvSpPr>
            <a:spLocks noGrp="1"/>
          </p:cNvSpPr>
          <p:nvPr>
            <p:ph type="body" sz="quarter" idx="11"/>
          </p:nvPr>
        </p:nvSpPr>
        <p:spPr>
          <a:xfrm>
            <a:off x="485775" y="2257425"/>
            <a:ext cx="4848225" cy="3942279"/>
          </a:xfrm>
        </p:spPr>
        <p:txBody>
          <a:bodyPr/>
          <a:lstStyle/>
          <a:p>
            <a:r>
              <a:rPr lang="en-US" sz="2000" dirty="0">
                <a:solidFill>
                  <a:schemeClr val="bg1"/>
                </a:solidFill>
              </a:rPr>
              <a:t>Can be stored in source control for auditable change-log to infrastructure</a:t>
            </a:r>
          </a:p>
          <a:p>
            <a:r>
              <a:rPr lang="en-US" sz="2000" dirty="0">
                <a:solidFill>
                  <a:schemeClr val="bg1"/>
                </a:solidFill>
              </a:rPr>
              <a:t>Infrastructure can be easily recreated at any state</a:t>
            </a:r>
          </a:p>
          <a:p>
            <a:r>
              <a:rPr lang="en-US" sz="2000" dirty="0">
                <a:solidFill>
                  <a:schemeClr val="bg1"/>
                </a:solidFill>
              </a:rPr>
              <a:t>Combine with orchestration to enable automation patterns (CI/CD, rollback, blue-green, </a:t>
            </a:r>
            <a:r>
              <a:rPr lang="en-US" sz="2000" dirty="0" err="1">
                <a:solidFill>
                  <a:schemeClr val="bg1"/>
                </a:solidFill>
              </a:rPr>
              <a:t>etc</a:t>
            </a:r>
            <a:r>
              <a:rPr lang="en-US" sz="2000" dirty="0">
                <a:solidFill>
                  <a:schemeClr val="bg1"/>
                </a:solidFill>
              </a:rPr>
              <a:t>)</a:t>
            </a:r>
          </a:p>
          <a:p>
            <a:r>
              <a:rPr lang="en-US" sz="2000" dirty="0">
                <a:solidFill>
                  <a:schemeClr val="bg1"/>
                </a:solidFill>
              </a:rPr>
              <a:t>Best practices are embedded into the template</a:t>
            </a:r>
          </a:p>
        </p:txBody>
      </p:sp>
      <p:sp>
        <p:nvSpPr>
          <p:cNvPr id="4" name="Text Placeholder 3"/>
          <p:cNvSpPr>
            <a:spLocks noGrp="1"/>
          </p:cNvSpPr>
          <p:nvPr>
            <p:ph type="body" sz="quarter" idx="10"/>
          </p:nvPr>
        </p:nvSpPr>
        <p:spPr/>
        <p:txBody>
          <a:bodyPr/>
          <a:lstStyle/>
          <a:p>
            <a:r>
              <a:rPr lang="en-US" dirty="0"/>
              <a:t>CloudFormation</a:t>
            </a:r>
          </a:p>
        </p:txBody>
      </p:sp>
      <p:sp>
        <p:nvSpPr>
          <p:cNvPr id="6" name="Text Placeholder 5"/>
          <p:cNvSpPr>
            <a:spLocks noGrp="1"/>
          </p:cNvSpPr>
          <p:nvPr>
            <p:ph type="body" sz="quarter" idx="14"/>
          </p:nvPr>
        </p:nvSpPr>
        <p:spPr>
          <a:xfrm>
            <a:off x="6448753" y="2476296"/>
            <a:ext cx="5175842" cy="3723408"/>
          </a:xfrm>
        </p:spPr>
        <p:txBody>
          <a:bodyPr/>
          <a:lstStyle/>
          <a:p>
            <a:r>
              <a:rPr lang="en-US" sz="2000" dirty="0">
                <a:solidFill>
                  <a:schemeClr val="bg1"/>
                </a:solidFill>
              </a:rPr>
              <a:t>Requires third-party systems to monitor changes</a:t>
            </a:r>
          </a:p>
          <a:p>
            <a:r>
              <a:rPr lang="en-US" sz="2000" dirty="0">
                <a:solidFill>
                  <a:schemeClr val="bg1"/>
                </a:solidFill>
              </a:rPr>
              <a:t>Reverting infrastructure changes becomes detective work</a:t>
            </a:r>
          </a:p>
          <a:p>
            <a:r>
              <a:rPr lang="en-US" sz="2000" dirty="0">
                <a:solidFill>
                  <a:schemeClr val="bg1"/>
                </a:solidFill>
              </a:rPr>
              <a:t>Human error and drift are probable</a:t>
            </a:r>
          </a:p>
          <a:p>
            <a:r>
              <a:rPr lang="en-US" sz="2000" dirty="0">
                <a:solidFill>
                  <a:schemeClr val="bg1"/>
                </a:solidFill>
              </a:rPr>
              <a:t>Automating deployments is limited or requires complex coding</a:t>
            </a:r>
          </a:p>
        </p:txBody>
      </p:sp>
      <p:sp>
        <p:nvSpPr>
          <p:cNvPr id="7" name="Text Placeholder 6"/>
          <p:cNvSpPr>
            <a:spLocks noGrp="1"/>
          </p:cNvSpPr>
          <p:nvPr>
            <p:ph type="body" sz="quarter" idx="15"/>
          </p:nvPr>
        </p:nvSpPr>
        <p:spPr/>
        <p:txBody>
          <a:bodyPr/>
          <a:lstStyle/>
          <a:p>
            <a:r>
              <a:rPr lang="en-US" dirty="0"/>
              <a:t>Manual Deployment</a:t>
            </a:r>
          </a:p>
        </p:txBody>
      </p:sp>
    </p:spTree>
    <p:extLst>
      <p:ext uri="{BB962C8B-B14F-4D97-AF65-F5344CB8AC3E}">
        <p14:creationId xmlns:p14="http://schemas.microsoft.com/office/powerpoint/2010/main" val="306180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t>These Are Complex Balancing Acts</a:t>
            </a:r>
            <a:endParaRPr lang="en-US" dirty="0"/>
          </a:p>
        </p:txBody>
      </p:sp>
      <p:sp>
        <p:nvSpPr>
          <p:cNvPr id="5" name="Forma libre 202">
            <a:extLst>
              <a:ext uri="{FF2B5EF4-FFF2-40B4-BE49-F238E27FC236}">
                <a16:creationId xmlns:a16="http://schemas.microsoft.com/office/drawing/2014/main" id="{426493B1-1E1E-42A3-B1E4-DEA4A4F741EB}"/>
              </a:ext>
            </a:extLst>
          </p:cNvPr>
          <p:cNvSpPr>
            <a:spLocks noChangeAspect="1"/>
          </p:cNvSpPr>
          <p:nvPr/>
        </p:nvSpPr>
        <p:spPr bwMode="auto">
          <a:xfrm>
            <a:off x="5395250" y="2601869"/>
            <a:ext cx="1391611" cy="1391611"/>
          </a:xfrm>
          <a:prstGeom prst="ellipse">
            <a:avLst/>
          </a:prstGeom>
          <a:solidFill>
            <a:schemeClr val="bg1">
              <a:lumMod val="95000"/>
              <a:alpha val="10000"/>
            </a:schemeClr>
          </a:solidFill>
          <a:ln>
            <a:noFill/>
          </a:ln>
          <a:effectLst/>
          <a:extLst/>
        </p:spPr>
        <p:txBody>
          <a:bodyPr lIns="0" tIns="0" rIns="0" bIns="0" rtlCol="0" anchor="ctr"/>
          <a:lstStyle/>
          <a:p>
            <a:pPr algn="ctr" defTabSz="913798"/>
            <a:endParaRPr lang="es-SV" sz="674">
              <a:solidFill>
                <a:srgbClr val="000000"/>
              </a:solidFill>
              <a:latin typeface="Arial" panose="020B0604020202020204"/>
            </a:endParaRPr>
          </a:p>
        </p:txBody>
      </p:sp>
      <p:pic>
        <p:nvPicPr>
          <p:cNvPr id="6" name="Imagen 3">
            <a:extLst>
              <a:ext uri="{FF2B5EF4-FFF2-40B4-BE49-F238E27FC236}">
                <a16:creationId xmlns:a16="http://schemas.microsoft.com/office/drawing/2014/main" id="{B3B5A6A3-1290-42A5-A584-71EA9F4E04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22565" y="3654614"/>
            <a:ext cx="8880087" cy="2015277"/>
          </a:xfrm>
          <a:prstGeom prst="rect">
            <a:avLst/>
          </a:prstGeom>
        </p:spPr>
      </p:pic>
      <p:sp>
        <p:nvSpPr>
          <p:cNvPr id="7" name="Forma libre 102">
            <a:extLst>
              <a:ext uri="{FF2B5EF4-FFF2-40B4-BE49-F238E27FC236}">
                <a16:creationId xmlns:a16="http://schemas.microsoft.com/office/drawing/2014/main" id="{4D8FE93E-DD21-44D5-9948-4ADCD042CE78}"/>
              </a:ext>
            </a:extLst>
          </p:cNvPr>
          <p:cNvSpPr>
            <a:spLocks/>
          </p:cNvSpPr>
          <p:nvPr/>
        </p:nvSpPr>
        <p:spPr bwMode="auto">
          <a:xfrm>
            <a:off x="4420438" y="1718197"/>
            <a:ext cx="5408966" cy="3292887"/>
          </a:xfrm>
          <a:custGeom>
            <a:avLst/>
            <a:gdLst>
              <a:gd name="connsiteX0" fmla="*/ 3060454 w 10828655"/>
              <a:gd name="connsiteY0" fmla="*/ 0 h 6592301"/>
              <a:gd name="connsiteX1" fmla="*/ 3060454 w 10828655"/>
              <a:gd name="connsiteY1" fmla="*/ 1646253 h 6592301"/>
              <a:gd name="connsiteX2" fmla="*/ 3016792 w 10828655"/>
              <a:gd name="connsiteY2" fmla="*/ 1648457 h 6592301"/>
              <a:gd name="connsiteX3" fmla="*/ 1643411 w 10828655"/>
              <a:gd name="connsiteY3" fmla="*/ 3170002 h 6592301"/>
              <a:gd name="connsiteX4" fmla="*/ 3016792 w 10828655"/>
              <a:gd name="connsiteY4" fmla="*/ 4691548 h 6592301"/>
              <a:gd name="connsiteX5" fmla="*/ 3060454 w 10828655"/>
              <a:gd name="connsiteY5" fmla="*/ 4693752 h 6592301"/>
              <a:gd name="connsiteX6" fmla="*/ 3060454 w 10828655"/>
              <a:gd name="connsiteY6" fmla="*/ 4695486 h 6592301"/>
              <a:gd name="connsiteX7" fmla="*/ 3060455 w 10828655"/>
              <a:gd name="connsiteY7" fmla="*/ 4695486 h 6592301"/>
              <a:gd name="connsiteX8" fmla="*/ 3060455 w 10828655"/>
              <a:gd name="connsiteY8" fmla="*/ 4695485 h 6592301"/>
              <a:gd name="connsiteX9" fmla="*/ 3953639 w 10828655"/>
              <a:gd name="connsiteY9" fmla="*/ 4695485 h 6592301"/>
              <a:gd name="connsiteX10" fmla="*/ 8651947 w 10828655"/>
              <a:gd name="connsiteY10" fmla="*/ 4695485 h 6592301"/>
              <a:gd name="connsiteX11" fmla="*/ 9478505 w 10828655"/>
              <a:gd name="connsiteY11" fmla="*/ 4695485 h 6592301"/>
              <a:gd name="connsiteX12" fmla="*/ 9478505 w 10828655"/>
              <a:gd name="connsiteY12" fmla="*/ 4556767 h 6592301"/>
              <a:gd name="connsiteX13" fmla="*/ 9480155 w 10828655"/>
              <a:gd name="connsiteY13" fmla="*/ 4537152 h 6592301"/>
              <a:gd name="connsiteX14" fmla="*/ 9484555 w 10828655"/>
              <a:gd name="connsiteY14" fmla="*/ 4518170 h 6592301"/>
              <a:gd name="connsiteX15" fmla="*/ 9491155 w 10828655"/>
              <a:gd name="connsiteY15" fmla="*/ 4501718 h 6592301"/>
              <a:gd name="connsiteX16" fmla="*/ 9501603 w 10828655"/>
              <a:gd name="connsiteY16" fmla="*/ 4485267 h 6592301"/>
              <a:gd name="connsiteX17" fmla="*/ 9513153 w 10828655"/>
              <a:gd name="connsiteY17" fmla="*/ 4471979 h 6592301"/>
              <a:gd name="connsiteX18" fmla="*/ 9527451 w 10828655"/>
              <a:gd name="connsiteY18" fmla="*/ 4460590 h 6592301"/>
              <a:gd name="connsiteX19" fmla="*/ 9542301 w 10828655"/>
              <a:gd name="connsiteY19" fmla="*/ 4452364 h 6592301"/>
              <a:gd name="connsiteX20" fmla="*/ 9558799 w 10828655"/>
              <a:gd name="connsiteY20" fmla="*/ 4447302 h 6592301"/>
              <a:gd name="connsiteX21" fmla="*/ 9575297 w 10828655"/>
              <a:gd name="connsiteY21" fmla="*/ 4446037 h 6592301"/>
              <a:gd name="connsiteX22" fmla="*/ 9592347 w 10828655"/>
              <a:gd name="connsiteY22" fmla="*/ 4447302 h 6592301"/>
              <a:gd name="connsiteX23" fmla="*/ 9608845 w 10828655"/>
              <a:gd name="connsiteY23" fmla="*/ 4452364 h 6592301"/>
              <a:gd name="connsiteX24" fmla="*/ 9624245 w 10828655"/>
              <a:gd name="connsiteY24" fmla="*/ 4460590 h 6592301"/>
              <a:gd name="connsiteX25" fmla="*/ 10780259 w 10828655"/>
              <a:gd name="connsiteY25" fmla="*/ 5422992 h 6592301"/>
              <a:gd name="connsiteX26" fmla="*/ 10794557 w 10828655"/>
              <a:gd name="connsiteY26" fmla="*/ 5434381 h 6592301"/>
              <a:gd name="connsiteX27" fmla="*/ 10806107 w 10828655"/>
              <a:gd name="connsiteY27" fmla="*/ 5447669 h 6592301"/>
              <a:gd name="connsiteX28" fmla="*/ 10816005 w 10828655"/>
              <a:gd name="connsiteY28" fmla="*/ 5463488 h 6592301"/>
              <a:gd name="connsiteX29" fmla="*/ 10823155 w 10828655"/>
              <a:gd name="connsiteY29" fmla="*/ 5481204 h 6592301"/>
              <a:gd name="connsiteX30" fmla="*/ 10827005 w 10828655"/>
              <a:gd name="connsiteY30" fmla="*/ 5499554 h 6592301"/>
              <a:gd name="connsiteX31" fmla="*/ 10828655 w 10828655"/>
              <a:gd name="connsiteY31" fmla="*/ 5519169 h 6592301"/>
              <a:gd name="connsiteX32" fmla="*/ 10827005 w 10828655"/>
              <a:gd name="connsiteY32" fmla="*/ 5538151 h 6592301"/>
              <a:gd name="connsiteX33" fmla="*/ 10823155 w 10828655"/>
              <a:gd name="connsiteY33" fmla="*/ 5557134 h 6592301"/>
              <a:gd name="connsiteX34" fmla="*/ 10816005 w 10828655"/>
              <a:gd name="connsiteY34" fmla="*/ 5574850 h 6592301"/>
              <a:gd name="connsiteX35" fmla="*/ 10806657 w 10828655"/>
              <a:gd name="connsiteY35" fmla="*/ 5590036 h 6592301"/>
              <a:gd name="connsiteX36" fmla="*/ 10794557 w 10828655"/>
              <a:gd name="connsiteY36" fmla="*/ 5603957 h 6592301"/>
              <a:gd name="connsiteX37" fmla="*/ 10780259 w 10828655"/>
              <a:gd name="connsiteY37" fmla="*/ 5614713 h 6592301"/>
              <a:gd name="connsiteX38" fmla="*/ 9624245 w 10828655"/>
              <a:gd name="connsiteY38" fmla="*/ 6577748 h 6592301"/>
              <a:gd name="connsiteX39" fmla="*/ 9608845 w 10828655"/>
              <a:gd name="connsiteY39" fmla="*/ 6585973 h 6592301"/>
              <a:gd name="connsiteX40" fmla="*/ 9592347 w 10828655"/>
              <a:gd name="connsiteY40" fmla="*/ 6591035 h 6592301"/>
              <a:gd name="connsiteX41" fmla="*/ 9575297 w 10828655"/>
              <a:gd name="connsiteY41" fmla="*/ 6592301 h 6592301"/>
              <a:gd name="connsiteX42" fmla="*/ 9558799 w 10828655"/>
              <a:gd name="connsiteY42" fmla="*/ 6591035 h 6592301"/>
              <a:gd name="connsiteX43" fmla="*/ 9542301 w 10828655"/>
              <a:gd name="connsiteY43" fmla="*/ 6585973 h 6592301"/>
              <a:gd name="connsiteX44" fmla="*/ 9527451 w 10828655"/>
              <a:gd name="connsiteY44" fmla="*/ 6577748 h 6592301"/>
              <a:gd name="connsiteX45" fmla="*/ 9513153 w 10828655"/>
              <a:gd name="connsiteY45" fmla="*/ 6566359 h 6592301"/>
              <a:gd name="connsiteX46" fmla="*/ 9501603 w 10828655"/>
              <a:gd name="connsiteY46" fmla="*/ 6553071 h 6592301"/>
              <a:gd name="connsiteX47" fmla="*/ 9491155 w 10828655"/>
              <a:gd name="connsiteY47" fmla="*/ 6536620 h 6592301"/>
              <a:gd name="connsiteX48" fmla="*/ 9484555 w 10828655"/>
              <a:gd name="connsiteY48" fmla="*/ 6519536 h 6592301"/>
              <a:gd name="connsiteX49" fmla="*/ 9480155 w 10828655"/>
              <a:gd name="connsiteY49" fmla="*/ 6501186 h 6592301"/>
              <a:gd name="connsiteX50" fmla="*/ 9478505 w 10828655"/>
              <a:gd name="connsiteY50" fmla="*/ 6481571 h 6592301"/>
              <a:gd name="connsiteX51" fmla="*/ 9478505 w 10828655"/>
              <a:gd name="connsiteY51" fmla="*/ 6342854 h 6592301"/>
              <a:gd name="connsiteX52" fmla="*/ 8651947 w 10828655"/>
              <a:gd name="connsiteY52" fmla="*/ 6342854 h 6592301"/>
              <a:gd name="connsiteX53" fmla="*/ 3953639 w 10828655"/>
              <a:gd name="connsiteY53" fmla="*/ 6342854 h 6592301"/>
              <a:gd name="connsiteX54" fmla="*/ 3173235 w 10828655"/>
              <a:gd name="connsiteY54" fmla="*/ 6342854 h 6592301"/>
              <a:gd name="connsiteX55" fmla="*/ 3173205 w 10828655"/>
              <a:gd name="connsiteY55" fmla="*/ 6342855 h 6592301"/>
              <a:gd name="connsiteX56" fmla="*/ 3173168 w 10828655"/>
              <a:gd name="connsiteY56" fmla="*/ 6342854 h 6592301"/>
              <a:gd name="connsiteX57" fmla="*/ 3060455 w 10828655"/>
              <a:gd name="connsiteY57" fmla="*/ 6342854 h 6592301"/>
              <a:gd name="connsiteX58" fmla="*/ 3060455 w 10828655"/>
              <a:gd name="connsiteY58" fmla="*/ 6340004 h 6592301"/>
              <a:gd name="connsiteX59" fmla="*/ 3009912 w 10828655"/>
              <a:gd name="connsiteY59" fmla="*/ 6338727 h 6592301"/>
              <a:gd name="connsiteX60" fmla="*/ 0 w 10828655"/>
              <a:gd name="connsiteY60" fmla="*/ 3170002 h 6592301"/>
              <a:gd name="connsiteX61" fmla="*/ 3009912 w 10828655"/>
              <a:gd name="connsiteY61" fmla="*/ 1278 h 659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828655" h="6592301">
                <a:moveTo>
                  <a:pt x="3060454" y="0"/>
                </a:moveTo>
                <a:lnTo>
                  <a:pt x="3060454" y="1646253"/>
                </a:lnTo>
                <a:lnTo>
                  <a:pt x="3016792" y="1648457"/>
                </a:lnTo>
                <a:cubicBezTo>
                  <a:pt x="2245384" y="1726779"/>
                  <a:pt x="1643411" y="2378108"/>
                  <a:pt x="1643411" y="3170002"/>
                </a:cubicBezTo>
                <a:cubicBezTo>
                  <a:pt x="1643411" y="3961896"/>
                  <a:pt x="2245384" y="4613225"/>
                  <a:pt x="3016792" y="4691548"/>
                </a:cubicBezTo>
                <a:lnTo>
                  <a:pt x="3060454" y="4693752"/>
                </a:lnTo>
                <a:lnTo>
                  <a:pt x="3060454" y="4695486"/>
                </a:lnTo>
                <a:lnTo>
                  <a:pt x="3060455" y="4695486"/>
                </a:lnTo>
                <a:lnTo>
                  <a:pt x="3060455" y="4695485"/>
                </a:lnTo>
                <a:lnTo>
                  <a:pt x="3953639" y="4695485"/>
                </a:lnTo>
                <a:lnTo>
                  <a:pt x="8651947" y="4695485"/>
                </a:lnTo>
                <a:lnTo>
                  <a:pt x="9478505" y="4695485"/>
                </a:lnTo>
                <a:lnTo>
                  <a:pt x="9478505" y="4556767"/>
                </a:lnTo>
                <a:lnTo>
                  <a:pt x="9480155" y="4537152"/>
                </a:lnTo>
                <a:lnTo>
                  <a:pt x="9484555" y="4518170"/>
                </a:lnTo>
                <a:lnTo>
                  <a:pt x="9491155" y="4501718"/>
                </a:lnTo>
                <a:lnTo>
                  <a:pt x="9501603" y="4485267"/>
                </a:lnTo>
                <a:lnTo>
                  <a:pt x="9513153" y="4471979"/>
                </a:lnTo>
                <a:lnTo>
                  <a:pt x="9527451" y="4460590"/>
                </a:lnTo>
                <a:lnTo>
                  <a:pt x="9542301" y="4452364"/>
                </a:lnTo>
                <a:lnTo>
                  <a:pt x="9558799" y="4447302"/>
                </a:lnTo>
                <a:lnTo>
                  <a:pt x="9575297" y="4446037"/>
                </a:lnTo>
                <a:lnTo>
                  <a:pt x="9592347" y="4447302"/>
                </a:lnTo>
                <a:lnTo>
                  <a:pt x="9608845" y="4452364"/>
                </a:lnTo>
                <a:lnTo>
                  <a:pt x="9624245" y="4460590"/>
                </a:lnTo>
                <a:lnTo>
                  <a:pt x="10780259" y="5422992"/>
                </a:lnTo>
                <a:lnTo>
                  <a:pt x="10794557" y="5434381"/>
                </a:lnTo>
                <a:lnTo>
                  <a:pt x="10806107" y="5447669"/>
                </a:lnTo>
                <a:lnTo>
                  <a:pt x="10816005" y="5463488"/>
                </a:lnTo>
                <a:lnTo>
                  <a:pt x="10823155" y="5481204"/>
                </a:lnTo>
                <a:lnTo>
                  <a:pt x="10827005" y="5499554"/>
                </a:lnTo>
                <a:lnTo>
                  <a:pt x="10828655" y="5519169"/>
                </a:lnTo>
                <a:lnTo>
                  <a:pt x="10827005" y="5538151"/>
                </a:lnTo>
                <a:lnTo>
                  <a:pt x="10823155" y="5557134"/>
                </a:lnTo>
                <a:lnTo>
                  <a:pt x="10816005" y="5574850"/>
                </a:lnTo>
                <a:lnTo>
                  <a:pt x="10806657" y="5590036"/>
                </a:lnTo>
                <a:lnTo>
                  <a:pt x="10794557" y="5603957"/>
                </a:lnTo>
                <a:lnTo>
                  <a:pt x="10780259" y="5614713"/>
                </a:lnTo>
                <a:lnTo>
                  <a:pt x="9624245" y="6577748"/>
                </a:lnTo>
                <a:lnTo>
                  <a:pt x="9608845" y="6585973"/>
                </a:lnTo>
                <a:lnTo>
                  <a:pt x="9592347" y="6591035"/>
                </a:lnTo>
                <a:lnTo>
                  <a:pt x="9575297" y="6592301"/>
                </a:lnTo>
                <a:lnTo>
                  <a:pt x="9558799" y="6591035"/>
                </a:lnTo>
                <a:lnTo>
                  <a:pt x="9542301" y="6585973"/>
                </a:lnTo>
                <a:lnTo>
                  <a:pt x="9527451" y="6577748"/>
                </a:lnTo>
                <a:lnTo>
                  <a:pt x="9513153" y="6566359"/>
                </a:lnTo>
                <a:lnTo>
                  <a:pt x="9501603" y="6553071"/>
                </a:lnTo>
                <a:lnTo>
                  <a:pt x="9491155" y="6536620"/>
                </a:lnTo>
                <a:lnTo>
                  <a:pt x="9484555" y="6519536"/>
                </a:lnTo>
                <a:lnTo>
                  <a:pt x="9480155" y="6501186"/>
                </a:lnTo>
                <a:lnTo>
                  <a:pt x="9478505" y="6481571"/>
                </a:lnTo>
                <a:lnTo>
                  <a:pt x="9478505" y="6342854"/>
                </a:lnTo>
                <a:lnTo>
                  <a:pt x="8651947" y="6342854"/>
                </a:lnTo>
                <a:lnTo>
                  <a:pt x="3953639" y="6342854"/>
                </a:lnTo>
                <a:lnTo>
                  <a:pt x="3173235" y="6342854"/>
                </a:lnTo>
                <a:lnTo>
                  <a:pt x="3173205" y="6342855"/>
                </a:lnTo>
                <a:lnTo>
                  <a:pt x="3173168" y="6342854"/>
                </a:lnTo>
                <a:lnTo>
                  <a:pt x="3060455" y="6342854"/>
                </a:lnTo>
                <a:lnTo>
                  <a:pt x="3060455" y="6340004"/>
                </a:lnTo>
                <a:lnTo>
                  <a:pt x="3009912" y="6338727"/>
                </a:lnTo>
                <a:cubicBezTo>
                  <a:pt x="1333286" y="6253748"/>
                  <a:pt x="0" y="4867560"/>
                  <a:pt x="0" y="3170002"/>
                </a:cubicBezTo>
                <a:cubicBezTo>
                  <a:pt x="0" y="1472444"/>
                  <a:pt x="1333286" y="86257"/>
                  <a:pt x="3009912" y="1278"/>
                </a:cubicBezTo>
                <a:close/>
              </a:path>
            </a:pathLst>
          </a:custGeom>
          <a:solidFill>
            <a:schemeClr val="tx1">
              <a:lumMod val="75000"/>
              <a:lumOff val="25000"/>
            </a:schemeClr>
          </a:solidFill>
          <a:ln w="0">
            <a:noFill/>
            <a:prstDash val="solid"/>
            <a:round/>
            <a:headEnd/>
            <a:tailEnd/>
          </a:ln>
        </p:spPr>
        <p:txBody>
          <a:bodyPr vert="horz" wrap="square" lIns="45675" tIns="22838" rIns="45675" bIns="22838" numCol="1" anchor="t" anchorCtr="0" compatLnSpc="1">
            <a:prstTxWarp prst="textNoShape">
              <a:avLst/>
            </a:prstTxWarp>
            <a:noAutofit/>
          </a:bodyPr>
          <a:lstStyle/>
          <a:p>
            <a:pPr defTabSz="913798"/>
            <a:endParaRPr lang="es-SV" sz="674">
              <a:solidFill>
                <a:srgbClr val="000000"/>
              </a:solidFill>
              <a:latin typeface="Arial" panose="020B0604020202020204"/>
            </a:endParaRPr>
          </a:p>
        </p:txBody>
      </p:sp>
      <p:sp>
        <p:nvSpPr>
          <p:cNvPr id="8" name="Forma libre 103">
            <a:extLst>
              <a:ext uri="{FF2B5EF4-FFF2-40B4-BE49-F238E27FC236}">
                <a16:creationId xmlns:a16="http://schemas.microsoft.com/office/drawing/2014/main" id="{182F381D-D4B0-48F9-AE85-91CE5937887D}"/>
              </a:ext>
            </a:extLst>
          </p:cNvPr>
          <p:cNvSpPr>
            <a:spLocks/>
          </p:cNvSpPr>
          <p:nvPr/>
        </p:nvSpPr>
        <p:spPr bwMode="auto">
          <a:xfrm flipH="1">
            <a:off x="2310786" y="1718197"/>
            <a:ext cx="5265858" cy="3292887"/>
          </a:xfrm>
          <a:custGeom>
            <a:avLst/>
            <a:gdLst>
              <a:gd name="connsiteX0" fmla="*/ 3060454 w 10542153"/>
              <a:gd name="connsiteY0" fmla="*/ 0 h 6592301"/>
              <a:gd name="connsiteX1" fmla="*/ 3009912 w 10542153"/>
              <a:gd name="connsiteY1" fmla="*/ 1278 h 6592301"/>
              <a:gd name="connsiteX2" fmla="*/ 0 w 10542153"/>
              <a:gd name="connsiteY2" fmla="*/ 3170002 h 6592301"/>
              <a:gd name="connsiteX3" fmla="*/ 3009912 w 10542153"/>
              <a:gd name="connsiteY3" fmla="*/ 6338727 h 6592301"/>
              <a:gd name="connsiteX4" fmla="*/ 3060455 w 10542153"/>
              <a:gd name="connsiteY4" fmla="*/ 6340004 h 6592301"/>
              <a:gd name="connsiteX5" fmla="*/ 3060455 w 10542153"/>
              <a:gd name="connsiteY5" fmla="*/ 6342854 h 6592301"/>
              <a:gd name="connsiteX6" fmla="*/ 3173168 w 10542153"/>
              <a:gd name="connsiteY6" fmla="*/ 6342854 h 6592301"/>
              <a:gd name="connsiteX7" fmla="*/ 3173205 w 10542153"/>
              <a:gd name="connsiteY7" fmla="*/ 6342855 h 6592301"/>
              <a:gd name="connsiteX8" fmla="*/ 3173235 w 10542153"/>
              <a:gd name="connsiteY8" fmla="*/ 6342854 h 6592301"/>
              <a:gd name="connsiteX9" fmla="*/ 6716729 w 10542153"/>
              <a:gd name="connsiteY9" fmla="*/ 6342854 h 6592301"/>
              <a:gd name="connsiteX10" fmla="*/ 8651946 w 10542153"/>
              <a:gd name="connsiteY10" fmla="*/ 6342854 h 6592301"/>
              <a:gd name="connsiteX11" fmla="*/ 9192003 w 10542153"/>
              <a:gd name="connsiteY11" fmla="*/ 6342854 h 6592301"/>
              <a:gd name="connsiteX12" fmla="*/ 9192003 w 10542153"/>
              <a:gd name="connsiteY12" fmla="*/ 6481571 h 6592301"/>
              <a:gd name="connsiteX13" fmla="*/ 9193653 w 10542153"/>
              <a:gd name="connsiteY13" fmla="*/ 6501186 h 6592301"/>
              <a:gd name="connsiteX14" fmla="*/ 9198053 w 10542153"/>
              <a:gd name="connsiteY14" fmla="*/ 6519536 h 6592301"/>
              <a:gd name="connsiteX15" fmla="*/ 9204652 w 10542153"/>
              <a:gd name="connsiteY15" fmla="*/ 6536620 h 6592301"/>
              <a:gd name="connsiteX16" fmla="*/ 9215102 w 10542153"/>
              <a:gd name="connsiteY16" fmla="*/ 6553071 h 6592301"/>
              <a:gd name="connsiteX17" fmla="*/ 9226651 w 10542153"/>
              <a:gd name="connsiteY17" fmla="*/ 6566359 h 6592301"/>
              <a:gd name="connsiteX18" fmla="*/ 9240950 w 10542153"/>
              <a:gd name="connsiteY18" fmla="*/ 6577748 h 6592301"/>
              <a:gd name="connsiteX19" fmla="*/ 9255799 w 10542153"/>
              <a:gd name="connsiteY19" fmla="*/ 6585973 h 6592301"/>
              <a:gd name="connsiteX20" fmla="*/ 9272297 w 10542153"/>
              <a:gd name="connsiteY20" fmla="*/ 6591035 h 6592301"/>
              <a:gd name="connsiteX21" fmla="*/ 9288796 w 10542153"/>
              <a:gd name="connsiteY21" fmla="*/ 6592301 h 6592301"/>
              <a:gd name="connsiteX22" fmla="*/ 9305845 w 10542153"/>
              <a:gd name="connsiteY22" fmla="*/ 6591035 h 6592301"/>
              <a:gd name="connsiteX23" fmla="*/ 9322344 w 10542153"/>
              <a:gd name="connsiteY23" fmla="*/ 6585973 h 6592301"/>
              <a:gd name="connsiteX24" fmla="*/ 9337742 w 10542153"/>
              <a:gd name="connsiteY24" fmla="*/ 6577748 h 6592301"/>
              <a:gd name="connsiteX25" fmla="*/ 10493757 w 10542153"/>
              <a:gd name="connsiteY25" fmla="*/ 5614713 h 6592301"/>
              <a:gd name="connsiteX26" fmla="*/ 10508056 w 10542153"/>
              <a:gd name="connsiteY26" fmla="*/ 5603957 h 6592301"/>
              <a:gd name="connsiteX27" fmla="*/ 10520155 w 10542153"/>
              <a:gd name="connsiteY27" fmla="*/ 5590036 h 6592301"/>
              <a:gd name="connsiteX28" fmla="*/ 10529504 w 10542153"/>
              <a:gd name="connsiteY28" fmla="*/ 5574850 h 6592301"/>
              <a:gd name="connsiteX29" fmla="*/ 10536654 w 10542153"/>
              <a:gd name="connsiteY29" fmla="*/ 5557134 h 6592301"/>
              <a:gd name="connsiteX30" fmla="*/ 10540503 w 10542153"/>
              <a:gd name="connsiteY30" fmla="*/ 5538151 h 6592301"/>
              <a:gd name="connsiteX31" fmla="*/ 10542153 w 10542153"/>
              <a:gd name="connsiteY31" fmla="*/ 5519169 h 6592301"/>
              <a:gd name="connsiteX32" fmla="*/ 10540503 w 10542153"/>
              <a:gd name="connsiteY32" fmla="*/ 5499554 h 6592301"/>
              <a:gd name="connsiteX33" fmla="*/ 10536654 w 10542153"/>
              <a:gd name="connsiteY33" fmla="*/ 5481204 h 6592301"/>
              <a:gd name="connsiteX34" fmla="*/ 10529504 w 10542153"/>
              <a:gd name="connsiteY34" fmla="*/ 5463488 h 6592301"/>
              <a:gd name="connsiteX35" fmla="*/ 10519605 w 10542153"/>
              <a:gd name="connsiteY35" fmla="*/ 5447669 h 6592301"/>
              <a:gd name="connsiteX36" fmla="*/ 10508056 w 10542153"/>
              <a:gd name="connsiteY36" fmla="*/ 5434381 h 6592301"/>
              <a:gd name="connsiteX37" fmla="*/ 10493757 w 10542153"/>
              <a:gd name="connsiteY37" fmla="*/ 5422992 h 6592301"/>
              <a:gd name="connsiteX38" fmla="*/ 9337742 w 10542153"/>
              <a:gd name="connsiteY38" fmla="*/ 4460590 h 6592301"/>
              <a:gd name="connsiteX39" fmla="*/ 9322344 w 10542153"/>
              <a:gd name="connsiteY39" fmla="*/ 4452364 h 6592301"/>
              <a:gd name="connsiteX40" fmla="*/ 9305845 w 10542153"/>
              <a:gd name="connsiteY40" fmla="*/ 4447302 h 6592301"/>
              <a:gd name="connsiteX41" fmla="*/ 9288796 w 10542153"/>
              <a:gd name="connsiteY41" fmla="*/ 4446037 h 6592301"/>
              <a:gd name="connsiteX42" fmla="*/ 9272297 w 10542153"/>
              <a:gd name="connsiteY42" fmla="*/ 4447302 h 6592301"/>
              <a:gd name="connsiteX43" fmla="*/ 9255799 w 10542153"/>
              <a:gd name="connsiteY43" fmla="*/ 4452364 h 6592301"/>
              <a:gd name="connsiteX44" fmla="*/ 9240950 w 10542153"/>
              <a:gd name="connsiteY44" fmla="*/ 4460590 h 6592301"/>
              <a:gd name="connsiteX45" fmla="*/ 9226651 w 10542153"/>
              <a:gd name="connsiteY45" fmla="*/ 4471979 h 6592301"/>
              <a:gd name="connsiteX46" fmla="*/ 9215102 w 10542153"/>
              <a:gd name="connsiteY46" fmla="*/ 4485267 h 6592301"/>
              <a:gd name="connsiteX47" fmla="*/ 9204652 w 10542153"/>
              <a:gd name="connsiteY47" fmla="*/ 4501718 h 6592301"/>
              <a:gd name="connsiteX48" fmla="*/ 9198053 w 10542153"/>
              <a:gd name="connsiteY48" fmla="*/ 4518170 h 6592301"/>
              <a:gd name="connsiteX49" fmla="*/ 9193653 w 10542153"/>
              <a:gd name="connsiteY49" fmla="*/ 4537152 h 6592301"/>
              <a:gd name="connsiteX50" fmla="*/ 9192003 w 10542153"/>
              <a:gd name="connsiteY50" fmla="*/ 4556767 h 6592301"/>
              <a:gd name="connsiteX51" fmla="*/ 9192003 w 10542153"/>
              <a:gd name="connsiteY51" fmla="*/ 4695485 h 6592301"/>
              <a:gd name="connsiteX52" fmla="*/ 8651946 w 10542153"/>
              <a:gd name="connsiteY52" fmla="*/ 4695485 h 6592301"/>
              <a:gd name="connsiteX53" fmla="*/ 6716729 w 10542153"/>
              <a:gd name="connsiteY53" fmla="*/ 4695485 h 6592301"/>
              <a:gd name="connsiteX54" fmla="*/ 3060455 w 10542153"/>
              <a:gd name="connsiteY54" fmla="*/ 4695485 h 6592301"/>
              <a:gd name="connsiteX55" fmla="*/ 3060455 w 10542153"/>
              <a:gd name="connsiteY55" fmla="*/ 4695486 h 6592301"/>
              <a:gd name="connsiteX56" fmla="*/ 3060454 w 10542153"/>
              <a:gd name="connsiteY56" fmla="*/ 4695486 h 6592301"/>
              <a:gd name="connsiteX57" fmla="*/ 3060454 w 10542153"/>
              <a:gd name="connsiteY57" fmla="*/ 4693752 h 6592301"/>
              <a:gd name="connsiteX58" fmla="*/ 3016792 w 10542153"/>
              <a:gd name="connsiteY58" fmla="*/ 4691548 h 6592301"/>
              <a:gd name="connsiteX59" fmla="*/ 1643411 w 10542153"/>
              <a:gd name="connsiteY59" fmla="*/ 3170002 h 6592301"/>
              <a:gd name="connsiteX60" fmla="*/ 3016792 w 10542153"/>
              <a:gd name="connsiteY60" fmla="*/ 1648457 h 6592301"/>
              <a:gd name="connsiteX61" fmla="*/ 3060454 w 10542153"/>
              <a:gd name="connsiteY61" fmla="*/ 1646253 h 659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542153" h="6592301">
                <a:moveTo>
                  <a:pt x="3060454" y="0"/>
                </a:moveTo>
                <a:lnTo>
                  <a:pt x="3009912" y="1278"/>
                </a:lnTo>
                <a:cubicBezTo>
                  <a:pt x="1333286" y="86257"/>
                  <a:pt x="0" y="1472444"/>
                  <a:pt x="0" y="3170002"/>
                </a:cubicBezTo>
                <a:cubicBezTo>
                  <a:pt x="0" y="4867560"/>
                  <a:pt x="1333286" y="6253748"/>
                  <a:pt x="3009912" y="6338727"/>
                </a:cubicBezTo>
                <a:lnTo>
                  <a:pt x="3060455" y="6340004"/>
                </a:lnTo>
                <a:lnTo>
                  <a:pt x="3060455" y="6342854"/>
                </a:lnTo>
                <a:lnTo>
                  <a:pt x="3173168" y="6342854"/>
                </a:lnTo>
                <a:lnTo>
                  <a:pt x="3173205" y="6342855"/>
                </a:lnTo>
                <a:lnTo>
                  <a:pt x="3173235" y="6342854"/>
                </a:lnTo>
                <a:lnTo>
                  <a:pt x="6716729" y="6342854"/>
                </a:lnTo>
                <a:lnTo>
                  <a:pt x="8651946" y="6342854"/>
                </a:lnTo>
                <a:lnTo>
                  <a:pt x="9192003" y="6342854"/>
                </a:lnTo>
                <a:lnTo>
                  <a:pt x="9192003" y="6481571"/>
                </a:lnTo>
                <a:lnTo>
                  <a:pt x="9193653" y="6501186"/>
                </a:lnTo>
                <a:lnTo>
                  <a:pt x="9198053" y="6519536"/>
                </a:lnTo>
                <a:lnTo>
                  <a:pt x="9204652" y="6536620"/>
                </a:lnTo>
                <a:lnTo>
                  <a:pt x="9215102" y="6553071"/>
                </a:lnTo>
                <a:lnTo>
                  <a:pt x="9226651" y="6566359"/>
                </a:lnTo>
                <a:lnTo>
                  <a:pt x="9240950" y="6577748"/>
                </a:lnTo>
                <a:lnTo>
                  <a:pt x="9255799" y="6585973"/>
                </a:lnTo>
                <a:lnTo>
                  <a:pt x="9272297" y="6591035"/>
                </a:lnTo>
                <a:lnTo>
                  <a:pt x="9288796" y="6592301"/>
                </a:lnTo>
                <a:lnTo>
                  <a:pt x="9305845" y="6591035"/>
                </a:lnTo>
                <a:lnTo>
                  <a:pt x="9322344" y="6585973"/>
                </a:lnTo>
                <a:lnTo>
                  <a:pt x="9337742" y="6577748"/>
                </a:lnTo>
                <a:lnTo>
                  <a:pt x="10493757" y="5614713"/>
                </a:lnTo>
                <a:lnTo>
                  <a:pt x="10508056" y="5603957"/>
                </a:lnTo>
                <a:lnTo>
                  <a:pt x="10520155" y="5590036"/>
                </a:lnTo>
                <a:lnTo>
                  <a:pt x="10529504" y="5574850"/>
                </a:lnTo>
                <a:lnTo>
                  <a:pt x="10536654" y="5557134"/>
                </a:lnTo>
                <a:lnTo>
                  <a:pt x="10540503" y="5538151"/>
                </a:lnTo>
                <a:lnTo>
                  <a:pt x="10542153" y="5519169"/>
                </a:lnTo>
                <a:lnTo>
                  <a:pt x="10540503" y="5499554"/>
                </a:lnTo>
                <a:lnTo>
                  <a:pt x="10536654" y="5481204"/>
                </a:lnTo>
                <a:lnTo>
                  <a:pt x="10529504" y="5463488"/>
                </a:lnTo>
                <a:lnTo>
                  <a:pt x="10519605" y="5447669"/>
                </a:lnTo>
                <a:lnTo>
                  <a:pt x="10508056" y="5434381"/>
                </a:lnTo>
                <a:lnTo>
                  <a:pt x="10493757" y="5422992"/>
                </a:lnTo>
                <a:lnTo>
                  <a:pt x="9337742" y="4460590"/>
                </a:lnTo>
                <a:lnTo>
                  <a:pt x="9322344" y="4452364"/>
                </a:lnTo>
                <a:lnTo>
                  <a:pt x="9305845" y="4447302"/>
                </a:lnTo>
                <a:lnTo>
                  <a:pt x="9288796" y="4446037"/>
                </a:lnTo>
                <a:lnTo>
                  <a:pt x="9272297" y="4447302"/>
                </a:lnTo>
                <a:lnTo>
                  <a:pt x="9255799" y="4452364"/>
                </a:lnTo>
                <a:lnTo>
                  <a:pt x="9240950" y="4460590"/>
                </a:lnTo>
                <a:lnTo>
                  <a:pt x="9226651" y="4471979"/>
                </a:lnTo>
                <a:lnTo>
                  <a:pt x="9215102" y="4485267"/>
                </a:lnTo>
                <a:lnTo>
                  <a:pt x="9204652" y="4501718"/>
                </a:lnTo>
                <a:lnTo>
                  <a:pt x="9198053" y="4518170"/>
                </a:lnTo>
                <a:lnTo>
                  <a:pt x="9193653" y="4537152"/>
                </a:lnTo>
                <a:lnTo>
                  <a:pt x="9192003" y="4556767"/>
                </a:lnTo>
                <a:lnTo>
                  <a:pt x="9192003" y="4695485"/>
                </a:lnTo>
                <a:lnTo>
                  <a:pt x="8651946" y="4695485"/>
                </a:lnTo>
                <a:lnTo>
                  <a:pt x="6716729" y="4695485"/>
                </a:lnTo>
                <a:lnTo>
                  <a:pt x="3060455" y="4695485"/>
                </a:lnTo>
                <a:lnTo>
                  <a:pt x="3060455" y="4695486"/>
                </a:lnTo>
                <a:lnTo>
                  <a:pt x="3060454" y="4695486"/>
                </a:lnTo>
                <a:lnTo>
                  <a:pt x="3060454" y="4693752"/>
                </a:lnTo>
                <a:lnTo>
                  <a:pt x="3016792" y="4691548"/>
                </a:lnTo>
                <a:cubicBezTo>
                  <a:pt x="2245384" y="4613225"/>
                  <a:pt x="1643411" y="3961896"/>
                  <a:pt x="1643411" y="3170002"/>
                </a:cubicBezTo>
                <a:cubicBezTo>
                  <a:pt x="1643411" y="2378108"/>
                  <a:pt x="2245384" y="1726779"/>
                  <a:pt x="3016792" y="1648457"/>
                </a:cubicBezTo>
                <a:lnTo>
                  <a:pt x="3060454" y="1646253"/>
                </a:lnTo>
                <a:close/>
              </a:path>
            </a:pathLst>
          </a:custGeom>
          <a:solidFill>
            <a:srgbClr val="B40937"/>
          </a:solidFill>
          <a:ln w="0">
            <a:noFill/>
            <a:prstDash val="solid"/>
            <a:round/>
            <a:headEnd/>
            <a:tailEnd/>
          </a:ln>
        </p:spPr>
        <p:txBody>
          <a:bodyPr vert="horz" wrap="square" lIns="45675" tIns="22838" rIns="45675" bIns="22838" numCol="1" anchor="t" anchorCtr="0" compatLnSpc="1">
            <a:prstTxWarp prst="textNoShape">
              <a:avLst/>
            </a:prstTxWarp>
            <a:noAutofit/>
          </a:bodyPr>
          <a:lstStyle/>
          <a:p>
            <a:pPr defTabSz="913798"/>
            <a:endParaRPr lang="es-SV" sz="674">
              <a:solidFill>
                <a:srgbClr val="000000"/>
              </a:solidFill>
              <a:latin typeface="Arial" panose="020B0604020202020204"/>
            </a:endParaRPr>
          </a:p>
        </p:txBody>
      </p:sp>
      <p:sp>
        <p:nvSpPr>
          <p:cNvPr id="12" name="TextBox 11"/>
          <p:cNvSpPr txBox="1"/>
          <p:nvPr/>
        </p:nvSpPr>
        <p:spPr>
          <a:xfrm>
            <a:off x="3082223" y="4087228"/>
            <a:ext cx="1887055" cy="748154"/>
          </a:xfrm>
          <a:prstGeom prst="rect">
            <a:avLst/>
          </a:prstGeom>
          <a:noFill/>
        </p:spPr>
        <p:txBody>
          <a:bodyPr wrap="none" rtlCol="0">
            <a:spAutoFit/>
          </a:bodyPr>
          <a:lstStyle/>
          <a:p>
            <a:pPr defTabSz="913798"/>
            <a:r>
              <a:rPr lang="en-US" sz="2131" b="1" dirty="0">
                <a:solidFill>
                  <a:srgbClr val="FFFFFF"/>
                </a:solidFill>
                <a:latin typeface="Arial" panose="020B0604020202020204" pitchFamily="34" charset="0"/>
                <a:ea typeface="Helvetica Neue" charset="0"/>
                <a:cs typeface="Arial" panose="020B0604020202020204" pitchFamily="34" charset="0"/>
              </a:rPr>
              <a:t>Cloud</a:t>
            </a:r>
          </a:p>
          <a:p>
            <a:pPr defTabSz="913798"/>
            <a:r>
              <a:rPr lang="en-US" sz="2131" b="1" dirty="0">
                <a:solidFill>
                  <a:srgbClr val="FFFFFF"/>
                </a:solidFill>
                <a:latin typeface="Arial" panose="020B0604020202020204" pitchFamily="34" charset="0"/>
                <a:ea typeface="Helvetica Neue" charset="0"/>
                <a:cs typeface="Arial" panose="020B0604020202020204" pitchFamily="34" charset="0"/>
              </a:rPr>
              <a:t>Expectations</a:t>
            </a:r>
          </a:p>
        </p:txBody>
      </p:sp>
      <p:sp>
        <p:nvSpPr>
          <p:cNvPr id="16" name="TextBox 15"/>
          <p:cNvSpPr txBox="1"/>
          <p:nvPr/>
        </p:nvSpPr>
        <p:spPr>
          <a:xfrm>
            <a:off x="7667260" y="4087228"/>
            <a:ext cx="1535998" cy="748154"/>
          </a:xfrm>
          <a:prstGeom prst="rect">
            <a:avLst/>
          </a:prstGeom>
          <a:noFill/>
        </p:spPr>
        <p:txBody>
          <a:bodyPr wrap="none" rtlCol="0">
            <a:spAutoFit/>
          </a:bodyPr>
          <a:lstStyle/>
          <a:p>
            <a:pPr algn="r" defTabSz="913798"/>
            <a:r>
              <a:rPr lang="en-US" sz="2131" b="1" dirty="0">
                <a:solidFill>
                  <a:srgbClr val="FFFFFF"/>
                </a:solidFill>
                <a:latin typeface="Arial" panose="020B0604020202020204" pitchFamily="34" charset="0"/>
                <a:ea typeface="Helvetica Neue" charset="0"/>
                <a:cs typeface="Arial" panose="020B0604020202020204" pitchFamily="34" charset="0"/>
              </a:rPr>
              <a:t>Enterprise</a:t>
            </a:r>
          </a:p>
          <a:p>
            <a:pPr algn="r" defTabSz="913798"/>
            <a:r>
              <a:rPr lang="en-US" sz="2131" b="1" dirty="0">
                <a:solidFill>
                  <a:srgbClr val="FFFFFF"/>
                </a:solidFill>
                <a:latin typeface="Arial" panose="020B0604020202020204" pitchFamily="34" charset="0"/>
                <a:ea typeface="Helvetica Neue" charset="0"/>
                <a:cs typeface="Arial" panose="020B0604020202020204" pitchFamily="34" charset="0"/>
              </a:rPr>
              <a:t>Realities</a:t>
            </a:r>
          </a:p>
        </p:txBody>
      </p:sp>
      <p:sp>
        <p:nvSpPr>
          <p:cNvPr id="17" name="TextBox 16"/>
          <p:cNvSpPr txBox="1"/>
          <p:nvPr/>
        </p:nvSpPr>
        <p:spPr>
          <a:xfrm>
            <a:off x="467216" y="2376811"/>
            <a:ext cx="1606530" cy="461345"/>
          </a:xfrm>
          <a:prstGeom prst="rect">
            <a:avLst/>
          </a:prstGeom>
          <a:noFill/>
        </p:spPr>
        <p:txBody>
          <a:bodyPr wrap="none" rtlCol="0">
            <a:spAutoFit/>
          </a:bodyPr>
          <a:lstStyle/>
          <a:p>
            <a:pPr defTabSz="913798"/>
            <a:r>
              <a:rPr lang="en-US" sz="2398" dirty="0">
                <a:solidFill>
                  <a:srgbClr val="B40937"/>
                </a:solidFill>
                <a:latin typeface="Arial" panose="020B0604020202020204" pitchFamily="34" charset="0"/>
                <a:ea typeface="Helvetica Neue" panose="02000503000000020004" pitchFamily="2" charset="0"/>
                <a:cs typeface="Arial" panose="020B0604020202020204" pitchFamily="34" charset="0"/>
              </a:rPr>
              <a:t>Innovation</a:t>
            </a:r>
          </a:p>
        </p:txBody>
      </p:sp>
      <p:sp>
        <p:nvSpPr>
          <p:cNvPr id="18" name="TextBox 17"/>
          <p:cNvSpPr txBox="1"/>
          <p:nvPr/>
        </p:nvSpPr>
        <p:spPr>
          <a:xfrm>
            <a:off x="467217" y="2942644"/>
            <a:ext cx="1572866" cy="461345"/>
          </a:xfrm>
          <a:prstGeom prst="rect">
            <a:avLst/>
          </a:prstGeom>
          <a:noFill/>
        </p:spPr>
        <p:txBody>
          <a:bodyPr wrap="none" rtlCol="0">
            <a:spAutoFit/>
          </a:bodyPr>
          <a:lstStyle/>
          <a:p>
            <a:pPr defTabSz="913798"/>
            <a:r>
              <a:rPr lang="en-US" sz="2398" dirty="0">
                <a:solidFill>
                  <a:srgbClr val="B40937"/>
                </a:solidFill>
                <a:latin typeface="Arial" panose="020B0604020202020204" pitchFamily="34" charset="0"/>
                <a:ea typeface="Helvetica Neue" panose="02000503000000020004" pitchFamily="2" charset="0"/>
                <a:cs typeface="Arial" panose="020B0604020202020204" pitchFamily="34" charset="0"/>
              </a:rPr>
              <a:t>Disruption</a:t>
            </a:r>
          </a:p>
        </p:txBody>
      </p:sp>
      <p:sp>
        <p:nvSpPr>
          <p:cNvPr id="19" name="TextBox 18"/>
          <p:cNvSpPr txBox="1"/>
          <p:nvPr/>
        </p:nvSpPr>
        <p:spPr>
          <a:xfrm>
            <a:off x="467217" y="3508478"/>
            <a:ext cx="1075936" cy="461345"/>
          </a:xfrm>
          <a:prstGeom prst="rect">
            <a:avLst/>
          </a:prstGeom>
          <a:noFill/>
        </p:spPr>
        <p:txBody>
          <a:bodyPr wrap="none" rtlCol="0">
            <a:spAutoFit/>
          </a:bodyPr>
          <a:lstStyle/>
          <a:p>
            <a:pPr defTabSz="913798"/>
            <a:r>
              <a:rPr lang="en-US" sz="2398" dirty="0">
                <a:solidFill>
                  <a:srgbClr val="B40937"/>
                </a:solidFill>
                <a:latin typeface="Arial" panose="020B0604020202020204" pitchFamily="34" charset="0"/>
                <a:ea typeface="Helvetica Neue" panose="02000503000000020004" pitchFamily="2" charset="0"/>
                <a:cs typeface="Arial" panose="020B0604020202020204" pitchFamily="34" charset="0"/>
              </a:rPr>
              <a:t>Speed</a:t>
            </a:r>
          </a:p>
        </p:txBody>
      </p:sp>
      <p:sp>
        <p:nvSpPr>
          <p:cNvPr id="20" name="TextBox 19"/>
          <p:cNvSpPr txBox="1"/>
          <p:nvPr/>
        </p:nvSpPr>
        <p:spPr>
          <a:xfrm>
            <a:off x="467218" y="4074311"/>
            <a:ext cx="1007007" cy="461345"/>
          </a:xfrm>
          <a:prstGeom prst="rect">
            <a:avLst/>
          </a:prstGeom>
          <a:noFill/>
        </p:spPr>
        <p:txBody>
          <a:bodyPr wrap="none" rtlCol="0">
            <a:spAutoFit/>
          </a:bodyPr>
          <a:lstStyle/>
          <a:p>
            <a:pPr defTabSz="913798"/>
            <a:r>
              <a:rPr lang="en-US" sz="2398" dirty="0">
                <a:solidFill>
                  <a:srgbClr val="B40937"/>
                </a:solidFill>
                <a:latin typeface="Arial" panose="020B0604020202020204" pitchFamily="34" charset="0"/>
                <a:ea typeface="Helvetica Neue" panose="02000503000000020004" pitchFamily="2" charset="0"/>
                <a:cs typeface="Arial" panose="020B0604020202020204" pitchFamily="34" charset="0"/>
              </a:rPr>
              <a:t>Agility</a:t>
            </a:r>
          </a:p>
        </p:txBody>
      </p:sp>
      <p:sp>
        <p:nvSpPr>
          <p:cNvPr id="21" name="TextBox 20"/>
          <p:cNvSpPr txBox="1"/>
          <p:nvPr/>
        </p:nvSpPr>
        <p:spPr>
          <a:xfrm>
            <a:off x="467217" y="4640144"/>
            <a:ext cx="1399742" cy="461345"/>
          </a:xfrm>
          <a:prstGeom prst="rect">
            <a:avLst/>
          </a:prstGeom>
          <a:noFill/>
        </p:spPr>
        <p:txBody>
          <a:bodyPr wrap="none" rtlCol="0">
            <a:spAutoFit/>
          </a:bodyPr>
          <a:lstStyle/>
          <a:p>
            <a:pPr defTabSz="913798"/>
            <a:r>
              <a:rPr lang="en-US" sz="2398" dirty="0">
                <a:solidFill>
                  <a:srgbClr val="B40937"/>
                </a:solidFill>
                <a:latin typeface="Arial" panose="020B0604020202020204" pitchFamily="34" charset="0"/>
                <a:ea typeface="Helvetica Neue" panose="02000503000000020004" pitchFamily="2" charset="0"/>
                <a:cs typeface="Arial" panose="020B0604020202020204" pitchFamily="34" charset="0"/>
              </a:rPr>
              <a:t>Elasticity</a:t>
            </a:r>
          </a:p>
        </p:txBody>
      </p:sp>
      <p:sp>
        <p:nvSpPr>
          <p:cNvPr id="22" name="TextBox 21"/>
          <p:cNvSpPr txBox="1"/>
          <p:nvPr/>
        </p:nvSpPr>
        <p:spPr>
          <a:xfrm>
            <a:off x="467216" y="5205980"/>
            <a:ext cx="2411238" cy="461345"/>
          </a:xfrm>
          <a:prstGeom prst="rect">
            <a:avLst/>
          </a:prstGeom>
          <a:noFill/>
        </p:spPr>
        <p:txBody>
          <a:bodyPr wrap="none" rtlCol="0">
            <a:spAutoFit/>
          </a:bodyPr>
          <a:lstStyle/>
          <a:p>
            <a:pPr defTabSz="913798"/>
            <a:r>
              <a:rPr lang="en-US" sz="2398" dirty="0">
                <a:solidFill>
                  <a:srgbClr val="B40937"/>
                </a:solidFill>
                <a:latin typeface="Arial" panose="020B0604020202020204" pitchFamily="34" charset="0"/>
                <a:ea typeface="Helvetica Neue" panose="02000503000000020004" pitchFamily="2" charset="0"/>
                <a:cs typeface="Arial" panose="020B0604020202020204" pitchFamily="34" charset="0"/>
              </a:rPr>
              <a:t>Experimentation</a:t>
            </a:r>
          </a:p>
        </p:txBody>
      </p:sp>
      <p:sp>
        <p:nvSpPr>
          <p:cNvPr id="23" name="TextBox 22"/>
          <p:cNvSpPr txBox="1"/>
          <p:nvPr/>
        </p:nvSpPr>
        <p:spPr>
          <a:xfrm>
            <a:off x="9897386" y="2376811"/>
            <a:ext cx="1863010" cy="461345"/>
          </a:xfrm>
          <a:prstGeom prst="rect">
            <a:avLst/>
          </a:prstGeom>
          <a:noFill/>
        </p:spPr>
        <p:txBody>
          <a:bodyPr wrap="none" rtlCol="0">
            <a:spAutoFit/>
          </a:bodyPr>
          <a:lstStyle/>
          <a:p>
            <a:pPr algn="r" defTabSz="913798"/>
            <a:r>
              <a:rPr lang="en-US" sz="2398" dirty="0">
                <a:solidFill>
                  <a:srgbClr val="000000"/>
                </a:solidFill>
                <a:latin typeface="Arial" panose="020B0604020202020204" pitchFamily="34" charset="0"/>
                <a:ea typeface="Helvetica Neue" panose="02000503000000020004" pitchFamily="2" charset="0"/>
                <a:cs typeface="Arial" panose="020B0604020202020204" pitchFamily="34" charset="0"/>
              </a:rPr>
              <a:t>Governance</a:t>
            </a:r>
          </a:p>
        </p:txBody>
      </p:sp>
      <p:sp>
        <p:nvSpPr>
          <p:cNvPr id="24" name="TextBox 23"/>
          <p:cNvSpPr txBox="1"/>
          <p:nvPr/>
        </p:nvSpPr>
        <p:spPr>
          <a:xfrm>
            <a:off x="10467219" y="3508478"/>
            <a:ext cx="1293175" cy="461345"/>
          </a:xfrm>
          <a:prstGeom prst="rect">
            <a:avLst/>
          </a:prstGeom>
          <a:noFill/>
        </p:spPr>
        <p:txBody>
          <a:bodyPr wrap="none" rtlCol="0">
            <a:spAutoFit/>
          </a:bodyPr>
          <a:lstStyle/>
          <a:p>
            <a:pPr algn="r" defTabSz="913798"/>
            <a:r>
              <a:rPr lang="en-US" sz="2398" dirty="0">
                <a:solidFill>
                  <a:srgbClr val="000000"/>
                </a:solidFill>
                <a:latin typeface="Arial" panose="020B0604020202020204" pitchFamily="34" charset="0"/>
                <a:ea typeface="Helvetica Neue" panose="02000503000000020004" pitchFamily="2" charset="0"/>
                <a:cs typeface="Arial" panose="020B0604020202020204" pitchFamily="34" charset="0"/>
              </a:rPr>
              <a:t>Visibility</a:t>
            </a:r>
          </a:p>
        </p:txBody>
      </p:sp>
      <p:sp>
        <p:nvSpPr>
          <p:cNvPr id="25" name="TextBox 24"/>
          <p:cNvSpPr txBox="1"/>
          <p:nvPr/>
        </p:nvSpPr>
        <p:spPr>
          <a:xfrm>
            <a:off x="10463244" y="4074311"/>
            <a:ext cx="1297150" cy="461345"/>
          </a:xfrm>
          <a:prstGeom prst="rect">
            <a:avLst/>
          </a:prstGeom>
          <a:noFill/>
        </p:spPr>
        <p:txBody>
          <a:bodyPr wrap="none" rtlCol="0">
            <a:spAutoFit/>
          </a:bodyPr>
          <a:lstStyle/>
          <a:p>
            <a:pPr algn="r" defTabSz="913798"/>
            <a:r>
              <a:rPr lang="en-US" sz="2398" dirty="0">
                <a:solidFill>
                  <a:srgbClr val="000000"/>
                </a:solidFill>
                <a:latin typeface="Arial" panose="020B0604020202020204" pitchFamily="34" charset="0"/>
                <a:ea typeface="Helvetica Neue" panose="02000503000000020004" pitchFamily="2" charset="0"/>
                <a:cs typeface="Arial" panose="020B0604020202020204" pitchFamily="34" charset="0"/>
              </a:rPr>
              <a:t>Security</a:t>
            </a:r>
          </a:p>
        </p:txBody>
      </p:sp>
      <p:sp>
        <p:nvSpPr>
          <p:cNvPr id="26" name="TextBox 25"/>
          <p:cNvSpPr txBox="1"/>
          <p:nvPr/>
        </p:nvSpPr>
        <p:spPr>
          <a:xfrm>
            <a:off x="10263639" y="4640144"/>
            <a:ext cx="1496755" cy="461345"/>
          </a:xfrm>
          <a:prstGeom prst="rect">
            <a:avLst/>
          </a:prstGeom>
          <a:noFill/>
        </p:spPr>
        <p:txBody>
          <a:bodyPr wrap="none" rtlCol="0">
            <a:spAutoFit/>
          </a:bodyPr>
          <a:lstStyle/>
          <a:p>
            <a:pPr algn="r" defTabSz="913798"/>
            <a:r>
              <a:rPr lang="en-US" sz="2398" dirty="0">
                <a:solidFill>
                  <a:srgbClr val="000000"/>
                </a:solidFill>
                <a:latin typeface="Arial" panose="020B0604020202020204" pitchFamily="34" charset="0"/>
                <a:ea typeface="Helvetica Neue" panose="02000503000000020004" pitchFamily="2" charset="0"/>
                <a:cs typeface="Arial" panose="020B0604020202020204" pitchFamily="34" charset="0"/>
              </a:rPr>
              <a:t>Efficiency</a:t>
            </a:r>
          </a:p>
        </p:txBody>
      </p:sp>
      <p:sp>
        <p:nvSpPr>
          <p:cNvPr id="27" name="TextBox 26"/>
          <p:cNvSpPr txBox="1"/>
          <p:nvPr/>
        </p:nvSpPr>
        <p:spPr>
          <a:xfrm>
            <a:off x="9947077" y="2942644"/>
            <a:ext cx="1813317" cy="461345"/>
          </a:xfrm>
          <a:prstGeom prst="rect">
            <a:avLst/>
          </a:prstGeom>
          <a:noFill/>
        </p:spPr>
        <p:txBody>
          <a:bodyPr wrap="none" rtlCol="0">
            <a:spAutoFit/>
          </a:bodyPr>
          <a:lstStyle/>
          <a:p>
            <a:pPr algn="r" defTabSz="913798"/>
            <a:r>
              <a:rPr lang="en-US" sz="2398" dirty="0">
                <a:solidFill>
                  <a:srgbClr val="000000"/>
                </a:solidFill>
                <a:latin typeface="Arial" panose="020B0604020202020204" pitchFamily="34" charset="0"/>
                <a:ea typeface="Helvetica Neue" panose="02000503000000020004" pitchFamily="2" charset="0"/>
                <a:cs typeface="Arial" panose="020B0604020202020204" pitchFamily="34" charset="0"/>
              </a:rPr>
              <a:t>Compliance</a:t>
            </a:r>
          </a:p>
        </p:txBody>
      </p:sp>
      <p:sp>
        <p:nvSpPr>
          <p:cNvPr id="28" name="TextBox 27"/>
          <p:cNvSpPr txBox="1"/>
          <p:nvPr/>
        </p:nvSpPr>
        <p:spPr>
          <a:xfrm>
            <a:off x="9434116" y="5205980"/>
            <a:ext cx="2326278" cy="461345"/>
          </a:xfrm>
          <a:prstGeom prst="rect">
            <a:avLst/>
          </a:prstGeom>
          <a:noFill/>
        </p:spPr>
        <p:txBody>
          <a:bodyPr wrap="none" rtlCol="0">
            <a:spAutoFit/>
          </a:bodyPr>
          <a:lstStyle/>
          <a:p>
            <a:pPr algn="r" defTabSz="913798"/>
            <a:r>
              <a:rPr lang="en-US" sz="2398" dirty="0">
                <a:solidFill>
                  <a:srgbClr val="000000"/>
                </a:solidFill>
                <a:latin typeface="Arial" panose="020B0604020202020204" pitchFamily="34" charset="0"/>
                <a:ea typeface="Helvetica Neue" panose="02000503000000020004" pitchFamily="2" charset="0"/>
                <a:cs typeface="Arial" panose="020B0604020202020204" pitchFamily="34" charset="0"/>
              </a:rPr>
              <a:t>Standardization</a:t>
            </a:r>
          </a:p>
        </p:txBody>
      </p:sp>
    </p:spTree>
    <p:extLst>
      <p:ext uri="{BB962C8B-B14F-4D97-AF65-F5344CB8AC3E}">
        <p14:creationId xmlns:p14="http://schemas.microsoft.com/office/powerpoint/2010/main" val="99254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P spid="16" grpId="0"/>
      <p:bldP spid="17" grpId="0"/>
      <p:bldP spid="18" grpId="0"/>
      <p:bldP spid="19" grpId="0"/>
      <p:bldP spid="20" grpId="0"/>
      <p:bldP spid="21" grpId="0"/>
      <p:bldP spid="22" grpId="0"/>
      <p:bldP spid="23"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CloudFormation - Template</a:t>
            </a:r>
          </a:p>
        </p:txBody>
      </p:sp>
      <p:sp>
        <p:nvSpPr>
          <p:cNvPr id="3" name="Text Placeholder 2"/>
          <p:cNvSpPr>
            <a:spLocks noGrp="1"/>
          </p:cNvSpPr>
          <p:nvPr>
            <p:ph type="body" sz="quarter" idx="11"/>
          </p:nvPr>
        </p:nvSpPr>
        <p:spPr/>
        <p:txBody>
          <a:bodyPr/>
          <a:lstStyle/>
          <a:p>
            <a:r>
              <a:rPr lang="en-US" dirty="0"/>
              <a:t>Text file that can be written in YAML or JSON</a:t>
            </a:r>
          </a:p>
          <a:p>
            <a:r>
              <a:rPr lang="en-US" dirty="0"/>
              <a:t>Defines the resources to be provisioned in AWS</a:t>
            </a:r>
          </a:p>
          <a:p>
            <a:r>
              <a:rPr lang="en-US" dirty="0"/>
              <a:t>Resources can be in a single stack or use nested stacks</a:t>
            </a:r>
          </a:p>
          <a:p>
            <a:r>
              <a:rPr lang="en-US" dirty="0"/>
              <a:t>Manage relationships between created resources</a:t>
            </a:r>
          </a:p>
          <a:p>
            <a:pPr lvl="2">
              <a:buClr>
                <a:srgbClr val="B40937"/>
              </a:buClr>
            </a:pPr>
            <a:r>
              <a:rPr lang="en-US" dirty="0"/>
              <a:t>Assign an EC2 instance to an Application Load Balancer</a:t>
            </a:r>
          </a:p>
          <a:p>
            <a:pPr lvl="2">
              <a:buClr>
                <a:srgbClr val="B40937"/>
              </a:buClr>
            </a:pPr>
            <a:r>
              <a:rPr lang="en-US" dirty="0"/>
              <a:t>Create a Security Group and assign to an EC2 instance</a:t>
            </a:r>
          </a:p>
          <a:p>
            <a:r>
              <a:rPr lang="en-US" dirty="0"/>
              <a:t>Gather attributes from resources to apply to others</a:t>
            </a:r>
          </a:p>
          <a:p>
            <a:r>
              <a:rPr lang="en-US" dirty="0"/>
              <a:t>Deploy templates from the console, API, SDKs, or AWS CLI</a:t>
            </a:r>
          </a:p>
          <a:p>
            <a:endParaRPr lang="en-US" dirty="0"/>
          </a:p>
        </p:txBody>
      </p:sp>
    </p:spTree>
    <p:extLst>
      <p:ext uri="{BB962C8B-B14F-4D97-AF65-F5344CB8AC3E}">
        <p14:creationId xmlns:p14="http://schemas.microsoft.com/office/powerpoint/2010/main" val="418987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CloudFormation – Single Stack</a:t>
            </a:r>
          </a:p>
        </p:txBody>
      </p:sp>
      <p:sp>
        <p:nvSpPr>
          <p:cNvPr id="13" name="Rounded Rectangle 12"/>
          <p:cNvSpPr/>
          <p:nvPr/>
        </p:nvSpPr>
        <p:spPr>
          <a:xfrm>
            <a:off x="2534412" y="3218090"/>
            <a:ext cx="7016750" cy="1766348"/>
          </a:xfrm>
          <a:prstGeom prst="roundRect">
            <a:avLst>
              <a:gd name="adj" fmla="val 5329"/>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 name="Picture 2" descr="Image result for cloudformation st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9055" y="3900989"/>
            <a:ext cx="851182" cy="8511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593592" y="3813519"/>
            <a:ext cx="987177" cy="338554"/>
          </a:xfrm>
          <a:prstGeom prst="rect">
            <a:avLst/>
          </a:prstGeom>
          <a:noFill/>
          <a:ln>
            <a:solidFill>
              <a:schemeClr val="tx1"/>
            </a:solidFill>
          </a:ln>
        </p:spPr>
        <p:txBody>
          <a:bodyPr wrap="square" rtlCol="0">
            <a:spAutoFit/>
          </a:bodyPr>
          <a:lstStyle/>
          <a:p>
            <a:pPr algn="ctr"/>
            <a:r>
              <a:rPr lang="en-US" sz="1600" dirty="0">
                <a:solidFill>
                  <a:prstClr val="black"/>
                </a:solidFill>
                <a:latin typeface="Calibri" panose="020F0502020204030204"/>
              </a:rPr>
              <a:t>VPC</a:t>
            </a:r>
          </a:p>
        </p:txBody>
      </p:sp>
      <p:sp>
        <p:nvSpPr>
          <p:cNvPr id="27" name="TextBox 26"/>
          <p:cNvSpPr txBox="1"/>
          <p:nvPr/>
        </p:nvSpPr>
        <p:spPr>
          <a:xfrm>
            <a:off x="5516437" y="2728026"/>
            <a:ext cx="947696" cy="261610"/>
          </a:xfrm>
          <a:prstGeom prst="rect">
            <a:avLst/>
          </a:prstGeom>
          <a:noFill/>
        </p:spPr>
        <p:txBody>
          <a:bodyPr wrap="none" rtlCol="0">
            <a:spAutoFit/>
          </a:bodyPr>
          <a:lstStyle/>
          <a:p>
            <a:pPr algn="ctr"/>
            <a:r>
              <a:rPr lang="en-US" sz="1100" dirty="0">
                <a:solidFill>
                  <a:prstClr val="black"/>
                </a:solidFill>
                <a:latin typeface="Calibri" panose="020F0502020204030204"/>
              </a:rPr>
              <a:t>User Request</a:t>
            </a:r>
          </a:p>
        </p:txBody>
      </p:sp>
      <p:pic>
        <p:nvPicPr>
          <p:cNvPr id="29" name="Picture 4" descr="Image result for user icon"/>
          <p:cNvPicPr>
            <a:picLocks noChangeAspect="1" noChangeArrowheads="1"/>
          </p:cNvPicPr>
          <p:nvPr/>
        </p:nvPicPr>
        <p:blipFill>
          <a:blip r:embed="rId4"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11517" y="2122788"/>
            <a:ext cx="654050" cy="6540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5"/>
          <a:stretch>
            <a:fillRect/>
          </a:stretch>
        </p:blipFill>
        <p:spPr>
          <a:xfrm>
            <a:off x="2234295" y="4527956"/>
            <a:ext cx="725708" cy="893179"/>
          </a:xfrm>
          <a:prstGeom prst="rect">
            <a:avLst/>
          </a:prstGeom>
        </p:spPr>
      </p:pic>
      <p:sp>
        <p:nvSpPr>
          <p:cNvPr id="31" name="TextBox 30"/>
          <p:cNvSpPr txBox="1"/>
          <p:nvPr/>
        </p:nvSpPr>
        <p:spPr>
          <a:xfrm>
            <a:off x="1892471" y="5398297"/>
            <a:ext cx="1409361" cy="261610"/>
          </a:xfrm>
          <a:prstGeom prst="rect">
            <a:avLst/>
          </a:prstGeom>
          <a:noFill/>
        </p:spPr>
        <p:txBody>
          <a:bodyPr wrap="none" rtlCol="0">
            <a:spAutoFit/>
          </a:bodyPr>
          <a:lstStyle/>
          <a:p>
            <a:pPr algn="ctr"/>
            <a:r>
              <a:rPr lang="en-US" sz="1100" dirty="0">
                <a:solidFill>
                  <a:prstClr val="black"/>
                </a:solidFill>
                <a:latin typeface="Calibri" panose="020F0502020204030204"/>
              </a:rPr>
              <a:t>AWS CloudFormation</a:t>
            </a:r>
          </a:p>
        </p:txBody>
      </p:sp>
      <p:sp>
        <p:nvSpPr>
          <p:cNvPr id="33" name="TextBox 32"/>
          <p:cNvSpPr txBox="1"/>
          <p:nvPr/>
        </p:nvSpPr>
        <p:spPr>
          <a:xfrm>
            <a:off x="5004833" y="3256515"/>
            <a:ext cx="785793" cy="246221"/>
          </a:xfrm>
          <a:prstGeom prst="rect">
            <a:avLst/>
          </a:prstGeom>
          <a:noFill/>
        </p:spPr>
        <p:txBody>
          <a:bodyPr wrap="none" rtlCol="0">
            <a:spAutoFit/>
          </a:bodyPr>
          <a:lstStyle/>
          <a:p>
            <a:pPr algn="ctr"/>
            <a:r>
              <a:rPr lang="en-US" sz="1000" dirty="0">
                <a:solidFill>
                  <a:prstClr val="black"/>
                </a:solidFill>
                <a:latin typeface="Calibri" panose="020F0502020204030204"/>
              </a:rPr>
              <a:t>Parameters</a:t>
            </a:r>
          </a:p>
        </p:txBody>
      </p:sp>
      <p:sp>
        <p:nvSpPr>
          <p:cNvPr id="9" name="Right Arrow 8"/>
          <p:cNvSpPr/>
          <p:nvPr/>
        </p:nvSpPr>
        <p:spPr>
          <a:xfrm rot="5400000">
            <a:off x="5506403" y="3176841"/>
            <a:ext cx="651528" cy="241300"/>
          </a:xfrm>
          <a:prstGeom prst="rightArrow">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Right Arrow 36"/>
          <p:cNvSpPr/>
          <p:nvPr/>
        </p:nvSpPr>
        <p:spPr>
          <a:xfrm rot="16200000">
            <a:off x="5895357" y="3176841"/>
            <a:ext cx="651528" cy="241300"/>
          </a:xfrm>
          <a:prstGeom prst="rightArrow">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6317946" y="3257661"/>
            <a:ext cx="607859" cy="246221"/>
          </a:xfrm>
          <a:prstGeom prst="rect">
            <a:avLst/>
          </a:prstGeom>
          <a:noFill/>
        </p:spPr>
        <p:txBody>
          <a:bodyPr wrap="none" rtlCol="0">
            <a:spAutoFit/>
          </a:bodyPr>
          <a:lstStyle/>
          <a:p>
            <a:pPr algn="ctr"/>
            <a:r>
              <a:rPr lang="en-US" sz="1000" dirty="0">
                <a:solidFill>
                  <a:prstClr val="black"/>
                </a:solidFill>
                <a:latin typeface="Calibri" panose="020F0502020204030204"/>
              </a:rPr>
              <a:t>Outputs</a:t>
            </a:r>
          </a:p>
        </p:txBody>
      </p:sp>
      <p:sp>
        <p:nvSpPr>
          <p:cNvPr id="39" name="TextBox 38"/>
          <p:cNvSpPr txBox="1"/>
          <p:nvPr/>
        </p:nvSpPr>
        <p:spPr>
          <a:xfrm>
            <a:off x="3593592" y="4189402"/>
            <a:ext cx="987177" cy="338554"/>
          </a:xfrm>
          <a:prstGeom prst="rect">
            <a:avLst/>
          </a:prstGeom>
          <a:noFill/>
          <a:ln>
            <a:solidFill>
              <a:schemeClr val="tx1"/>
            </a:solidFill>
          </a:ln>
        </p:spPr>
        <p:txBody>
          <a:bodyPr wrap="square" rtlCol="0">
            <a:spAutoFit/>
          </a:bodyPr>
          <a:lstStyle/>
          <a:p>
            <a:pPr algn="ctr"/>
            <a:r>
              <a:rPr lang="en-US" sz="1600" dirty="0">
                <a:solidFill>
                  <a:prstClr val="black"/>
                </a:solidFill>
                <a:latin typeface="Calibri" panose="020F0502020204030204"/>
              </a:rPr>
              <a:t>Network</a:t>
            </a:r>
          </a:p>
        </p:txBody>
      </p:sp>
      <p:sp>
        <p:nvSpPr>
          <p:cNvPr id="40" name="TextBox 39"/>
          <p:cNvSpPr txBox="1"/>
          <p:nvPr/>
        </p:nvSpPr>
        <p:spPr>
          <a:xfrm>
            <a:off x="4682902" y="3808360"/>
            <a:ext cx="958946" cy="338554"/>
          </a:xfrm>
          <a:prstGeom prst="rect">
            <a:avLst/>
          </a:prstGeom>
          <a:noFill/>
          <a:ln>
            <a:solidFill>
              <a:schemeClr val="tx1"/>
            </a:solidFill>
          </a:ln>
        </p:spPr>
        <p:txBody>
          <a:bodyPr wrap="square" rtlCol="0">
            <a:spAutoFit/>
          </a:bodyPr>
          <a:lstStyle/>
          <a:p>
            <a:pPr algn="ctr"/>
            <a:r>
              <a:rPr lang="en-US" sz="1600" dirty="0">
                <a:solidFill>
                  <a:prstClr val="black"/>
                </a:solidFill>
                <a:latin typeface="Calibri" panose="020F0502020204030204"/>
              </a:rPr>
              <a:t>Instances</a:t>
            </a:r>
          </a:p>
        </p:txBody>
      </p:sp>
      <p:sp>
        <p:nvSpPr>
          <p:cNvPr id="41" name="TextBox 40"/>
          <p:cNvSpPr txBox="1"/>
          <p:nvPr/>
        </p:nvSpPr>
        <p:spPr>
          <a:xfrm>
            <a:off x="4682902" y="4189402"/>
            <a:ext cx="958946" cy="338554"/>
          </a:xfrm>
          <a:prstGeom prst="rect">
            <a:avLst/>
          </a:prstGeom>
          <a:noFill/>
          <a:ln>
            <a:solidFill>
              <a:schemeClr val="tx1"/>
            </a:solidFill>
          </a:ln>
        </p:spPr>
        <p:txBody>
          <a:bodyPr wrap="square" rtlCol="0">
            <a:spAutoFit/>
          </a:bodyPr>
          <a:lstStyle/>
          <a:p>
            <a:pPr algn="ctr"/>
            <a:r>
              <a:rPr lang="en-US" sz="1600" dirty="0">
                <a:solidFill>
                  <a:prstClr val="black"/>
                </a:solidFill>
                <a:latin typeface="Calibri" panose="020F0502020204030204"/>
              </a:rPr>
              <a:t>NAT</a:t>
            </a:r>
          </a:p>
        </p:txBody>
      </p:sp>
      <p:sp>
        <p:nvSpPr>
          <p:cNvPr id="42" name="TextBox 41"/>
          <p:cNvSpPr txBox="1"/>
          <p:nvPr/>
        </p:nvSpPr>
        <p:spPr>
          <a:xfrm>
            <a:off x="5743981" y="3808360"/>
            <a:ext cx="958946" cy="338554"/>
          </a:xfrm>
          <a:prstGeom prst="rect">
            <a:avLst/>
          </a:prstGeom>
          <a:noFill/>
          <a:ln>
            <a:solidFill>
              <a:schemeClr val="tx1"/>
            </a:solidFill>
          </a:ln>
        </p:spPr>
        <p:txBody>
          <a:bodyPr wrap="square" rtlCol="0">
            <a:spAutoFit/>
          </a:bodyPr>
          <a:lstStyle/>
          <a:p>
            <a:pPr algn="ctr"/>
            <a:r>
              <a:rPr lang="en-US" sz="1600" dirty="0">
                <a:solidFill>
                  <a:prstClr val="black"/>
                </a:solidFill>
                <a:latin typeface="Calibri" panose="020F0502020204030204"/>
              </a:rPr>
              <a:t>Lambda</a:t>
            </a:r>
          </a:p>
        </p:txBody>
      </p:sp>
      <p:sp>
        <p:nvSpPr>
          <p:cNvPr id="43" name="TextBox 42"/>
          <p:cNvSpPr txBox="1"/>
          <p:nvPr/>
        </p:nvSpPr>
        <p:spPr>
          <a:xfrm>
            <a:off x="5741648" y="4189402"/>
            <a:ext cx="958946" cy="338554"/>
          </a:xfrm>
          <a:prstGeom prst="rect">
            <a:avLst/>
          </a:prstGeom>
          <a:noFill/>
          <a:ln>
            <a:solidFill>
              <a:schemeClr val="tx1"/>
            </a:solidFill>
          </a:ln>
        </p:spPr>
        <p:txBody>
          <a:bodyPr wrap="square" rtlCol="0">
            <a:spAutoFit/>
          </a:bodyPr>
          <a:lstStyle/>
          <a:p>
            <a:pPr algn="ctr"/>
            <a:r>
              <a:rPr lang="en-US" sz="1600" dirty="0">
                <a:solidFill>
                  <a:prstClr val="black"/>
                </a:solidFill>
                <a:latin typeface="Calibri" panose="020F0502020204030204"/>
              </a:rPr>
              <a:t>SNS</a:t>
            </a:r>
          </a:p>
        </p:txBody>
      </p:sp>
      <p:sp>
        <p:nvSpPr>
          <p:cNvPr id="44" name="TextBox 43"/>
          <p:cNvSpPr txBox="1"/>
          <p:nvPr/>
        </p:nvSpPr>
        <p:spPr>
          <a:xfrm>
            <a:off x="7003044" y="3695923"/>
            <a:ext cx="1163204" cy="338554"/>
          </a:xfrm>
          <a:prstGeom prst="rect">
            <a:avLst/>
          </a:prstGeom>
          <a:noFill/>
        </p:spPr>
        <p:txBody>
          <a:bodyPr wrap="none" rtlCol="0">
            <a:spAutoFit/>
          </a:bodyPr>
          <a:lstStyle/>
          <a:p>
            <a:pPr algn="ctr"/>
            <a:r>
              <a:rPr lang="en-US" sz="1600" dirty="0">
                <a:solidFill>
                  <a:prstClr val="black"/>
                </a:solidFill>
                <a:latin typeface="Calibri" panose="020F0502020204030204"/>
              </a:rPr>
              <a:t>Single Stack</a:t>
            </a:r>
          </a:p>
        </p:txBody>
      </p:sp>
      <p:sp>
        <p:nvSpPr>
          <p:cNvPr id="14" name="Rounded Rectangle 13"/>
          <p:cNvSpPr/>
          <p:nvPr/>
        </p:nvSpPr>
        <p:spPr>
          <a:xfrm>
            <a:off x="3448810" y="3623255"/>
            <a:ext cx="5179464" cy="1104194"/>
          </a:xfrm>
          <a:prstGeom prst="roundRect">
            <a:avLst>
              <a:gd name="adj" fmla="val 5329"/>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18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CloudFormation – Nested Stacks</a:t>
            </a:r>
          </a:p>
        </p:txBody>
      </p:sp>
      <p:sp>
        <p:nvSpPr>
          <p:cNvPr id="36" name="Right Arrow 35"/>
          <p:cNvSpPr/>
          <p:nvPr/>
        </p:nvSpPr>
        <p:spPr>
          <a:xfrm rot="5400000">
            <a:off x="7529644" y="3953573"/>
            <a:ext cx="473682" cy="241300"/>
          </a:xfrm>
          <a:prstGeom prst="rightArrow">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 name="Right Arrow 36"/>
          <p:cNvSpPr/>
          <p:nvPr/>
        </p:nvSpPr>
        <p:spPr>
          <a:xfrm rot="16200000">
            <a:off x="8100294" y="3966282"/>
            <a:ext cx="465745" cy="241300"/>
          </a:xfrm>
          <a:prstGeom prst="rightArrow">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ight Arrow 37"/>
          <p:cNvSpPr/>
          <p:nvPr/>
        </p:nvSpPr>
        <p:spPr>
          <a:xfrm rot="16200000">
            <a:off x="6080059" y="3958662"/>
            <a:ext cx="465745" cy="241300"/>
          </a:xfrm>
          <a:prstGeom prst="rightArrow">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Right Arrow 38"/>
          <p:cNvSpPr/>
          <p:nvPr/>
        </p:nvSpPr>
        <p:spPr>
          <a:xfrm rot="5400000">
            <a:off x="5489561" y="3951189"/>
            <a:ext cx="465745" cy="241300"/>
          </a:xfrm>
          <a:prstGeom prst="rightArrow">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extBox 39"/>
          <p:cNvSpPr txBox="1"/>
          <p:nvPr/>
        </p:nvSpPr>
        <p:spPr>
          <a:xfrm>
            <a:off x="6319775" y="3970121"/>
            <a:ext cx="607859" cy="246221"/>
          </a:xfrm>
          <a:prstGeom prst="rect">
            <a:avLst/>
          </a:prstGeom>
          <a:noFill/>
        </p:spPr>
        <p:txBody>
          <a:bodyPr wrap="none" rtlCol="0">
            <a:spAutoFit/>
          </a:bodyPr>
          <a:lstStyle/>
          <a:p>
            <a:pPr algn="ctr"/>
            <a:r>
              <a:rPr lang="en-US" sz="1000" dirty="0">
                <a:solidFill>
                  <a:prstClr val="black"/>
                </a:solidFill>
                <a:latin typeface="Calibri" panose="020F0502020204030204"/>
              </a:rPr>
              <a:t>Outputs</a:t>
            </a:r>
          </a:p>
        </p:txBody>
      </p:sp>
      <p:sp>
        <p:nvSpPr>
          <p:cNvPr id="41" name="Right Arrow 40"/>
          <p:cNvSpPr/>
          <p:nvPr/>
        </p:nvSpPr>
        <p:spPr>
          <a:xfrm rot="16200000">
            <a:off x="4016508" y="3964695"/>
            <a:ext cx="465745" cy="241300"/>
          </a:xfrm>
          <a:prstGeom prst="rightArrow">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ight Arrow 41"/>
          <p:cNvSpPr/>
          <p:nvPr/>
        </p:nvSpPr>
        <p:spPr>
          <a:xfrm rot="5400000">
            <a:off x="3426010" y="3949602"/>
            <a:ext cx="465745" cy="241300"/>
          </a:xfrm>
          <a:prstGeom prst="rightArrow">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Rounded Rectangle 42"/>
          <p:cNvSpPr/>
          <p:nvPr/>
        </p:nvSpPr>
        <p:spPr>
          <a:xfrm>
            <a:off x="2461260" y="2449994"/>
            <a:ext cx="7016750" cy="3238856"/>
          </a:xfrm>
          <a:prstGeom prst="roundRect">
            <a:avLst>
              <a:gd name="adj" fmla="val 5329"/>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ounded Rectangle 43"/>
          <p:cNvSpPr/>
          <p:nvPr/>
        </p:nvSpPr>
        <p:spPr>
          <a:xfrm>
            <a:off x="3375658" y="2898767"/>
            <a:ext cx="5179464" cy="938613"/>
          </a:xfrm>
          <a:prstGeom prst="roundRect">
            <a:avLst>
              <a:gd name="adj" fmla="val 5329"/>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Rounded Rectangle 44"/>
          <p:cNvSpPr/>
          <p:nvPr/>
        </p:nvSpPr>
        <p:spPr>
          <a:xfrm>
            <a:off x="5009240" y="4311552"/>
            <a:ext cx="1912301" cy="938613"/>
          </a:xfrm>
          <a:prstGeom prst="roundRect">
            <a:avLst>
              <a:gd name="adj" fmla="val 5329"/>
            </a:avLst>
          </a:prstGeom>
          <a:noFill/>
          <a:ln w="19050" cap="flat" cmpd="sng" algn="ctr">
            <a:solidFill>
              <a:srgbClr val="29693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Rounded Rectangle 45"/>
          <p:cNvSpPr/>
          <p:nvPr/>
        </p:nvSpPr>
        <p:spPr>
          <a:xfrm>
            <a:off x="7177246" y="4317959"/>
            <a:ext cx="1912301" cy="938613"/>
          </a:xfrm>
          <a:prstGeom prst="roundRect">
            <a:avLst>
              <a:gd name="adj" fmla="val 5329"/>
            </a:avLst>
          </a:prstGeom>
          <a:noFill/>
          <a:ln w="19050" cap="flat" cmpd="sng" algn="ctr">
            <a:solidFill>
              <a:srgbClr val="29693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Rounded Rectangle 46"/>
          <p:cNvSpPr/>
          <p:nvPr/>
        </p:nvSpPr>
        <p:spPr>
          <a:xfrm>
            <a:off x="2841233" y="4315821"/>
            <a:ext cx="1912301" cy="938613"/>
          </a:xfrm>
          <a:prstGeom prst="roundRect">
            <a:avLst>
              <a:gd name="adj" fmla="val 5329"/>
            </a:avLst>
          </a:prstGeom>
          <a:noFill/>
          <a:ln w="19050" cap="flat" cmpd="sng" algn="ctr">
            <a:solidFill>
              <a:srgbClr val="29693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8" name="Picture 2" descr="Image result for cloudformation st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1655" y="2958386"/>
            <a:ext cx="851182" cy="85118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cloudformation st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7383" y="4350721"/>
            <a:ext cx="851182" cy="85118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cloudformation st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5390" y="4359536"/>
            <a:ext cx="851182" cy="85118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cloudformation st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3397" y="4368351"/>
            <a:ext cx="851182" cy="85118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3041253" y="4537925"/>
            <a:ext cx="568809" cy="523220"/>
          </a:xfrm>
          <a:prstGeom prst="rect">
            <a:avLst/>
          </a:prstGeom>
          <a:noFill/>
        </p:spPr>
        <p:txBody>
          <a:bodyPr wrap="none" rtlCol="0">
            <a:spAutoFit/>
          </a:bodyPr>
          <a:lstStyle/>
          <a:p>
            <a:pPr algn="ctr"/>
            <a:r>
              <a:rPr lang="en-US" sz="1400" dirty="0">
                <a:solidFill>
                  <a:prstClr val="black"/>
                </a:solidFill>
                <a:latin typeface="Calibri" panose="020F0502020204030204"/>
              </a:rPr>
              <a:t>VPC</a:t>
            </a:r>
          </a:p>
          <a:p>
            <a:pPr algn="ctr"/>
            <a:r>
              <a:rPr lang="en-US" sz="1400" dirty="0">
                <a:solidFill>
                  <a:prstClr val="black"/>
                </a:solidFill>
                <a:latin typeface="Calibri" panose="020F0502020204030204"/>
              </a:rPr>
              <a:t>Stack</a:t>
            </a:r>
          </a:p>
        </p:txBody>
      </p:sp>
      <p:sp>
        <p:nvSpPr>
          <p:cNvPr id="53" name="TextBox 52"/>
          <p:cNvSpPr txBox="1"/>
          <p:nvPr/>
        </p:nvSpPr>
        <p:spPr>
          <a:xfrm>
            <a:off x="5171009" y="4537925"/>
            <a:ext cx="699872" cy="523220"/>
          </a:xfrm>
          <a:prstGeom prst="rect">
            <a:avLst/>
          </a:prstGeom>
          <a:noFill/>
        </p:spPr>
        <p:txBody>
          <a:bodyPr wrap="none" rtlCol="0">
            <a:spAutoFit/>
          </a:bodyPr>
          <a:lstStyle/>
          <a:p>
            <a:pPr algn="ctr"/>
            <a:r>
              <a:rPr lang="en-US" sz="1400" dirty="0">
                <a:solidFill>
                  <a:prstClr val="black"/>
                </a:solidFill>
                <a:latin typeface="Calibri" panose="020F0502020204030204"/>
              </a:rPr>
              <a:t>Subnet</a:t>
            </a:r>
          </a:p>
          <a:p>
            <a:pPr algn="ctr"/>
            <a:r>
              <a:rPr lang="en-US" sz="1400" dirty="0">
                <a:solidFill>
                  <a:prstClr val="black"/>
                </a:solidFill>
                <a:latin typeface="Calibri" panose="020F0502020204030204"/>
              </a:rPr>
              <a:t>Stack</a:t>
            </a:r>
          </a:p>
        </p:txBody>
      </p:sp>
      <p:sp>
        <p:nvSpPr>
          <p:cNvPr id="54" name="TextBox 53"/>
          <p:cNvSpPr txBox="1"/>
          <p:nvPr/>
        </p:nvSpPr>
        <p:spPr>
          <a:xfrm>
            <a:off x="7377267" y="4537925"/>
            <a:ext cx="568809" cy="523220"/>
          </a:xfrm>
          <a:prstGeom prst="rect">
            <a:avLst/>
          </a:prstGeom>
          <a:noFill/>
        </p:spPr>
        <p:txBody>
          <a:bodyPr wrap="none" rtlCol="0">
            <a:spAutoFit/>
          </a:bodyPr>
          <a:lstStyle/>
          <a:p>
            <a:pPr algn="ctr"/>
            <a:r>
              <a:rPr lang="en-US" sz="1400" dirty="0">
                <a:solidFill>
                  <a:prstClr val="black"/>
                </a:solidFill>
                <a:latin typeface="Calibri" panose="020F0502020204030204"/>
              </a:rPr>
              <a:t>IAM</a:t>
            </a:r>
          </a:p>
          <a:p>
            <a:pPr algn="ctr"/>
            <a:r>
              <a:rPr lang="en-US" sz="1400" dirty="0">
                <a:solidFill>
                  <a:prstClr val="black"/>
                </a:solidFill>
                <a:latin typeface="Calibri" panose="020F0502020204030204"/>
              </a:rPr>
              <a:t>Stack</a:t>
            </a:r>
          </a:p>
        </p:txBody>
      </p:sp>
      <p:sp>
        <p:nvSpPr>
          <p:cNvPr id="55" name="TextBox 54"/>
          <p:cNvSpPr txBox="1"/>
          <p:nvPr/>
        </p:nvSpPr>
        <p:spPr>
          <a:xfrm>
            <a:off x="4055215" y="3211496"/>
            <a:ext cx="1441741" cy="338554"/>
          </a:xfrm>
          <a:prstGeom prst="rect">
            <a:avLst/>
          </a:prstGeom>
          <a:noFill/>
        </p:spPr>
        <p:txBody>
          <a:bodyPr wrap="none" rtlCol="0">
            <a:spAutoFit/>
          </a:bodyPr>
          <a:lstStyle/>
          <a:p>
            <a:pPr algn="ctr"/>
            <a:r>
              <a:rPr lang="en-US" sz="1600" dirty="0">
                <a:solidFill>
                  <a:prstClr val="black"/>
                </a:solidFill>
                <a:latin typeface="Calibri" panose="020F0502020204030204"/>
              </a:rPr>
              <a:t>Top Level Stack</a:t>
            </a:r>
          </a:p>
        </p:txBody>
      </p:sp>
      <p:sp>
        <p:nvSpPr>
          <p:cNvPr id="56" name="TextBox 55"/>
          <p:cNvSpPr txBox="1"/>
          <p:nvPr/>
        </p:nvSpPr>
        <p:spPr>
          <a:xfrm>
            <a:off x="3087320" y="3881791"/>
            <a:ext cx="511679" cy="246221"/>
          </a:xfrm>
          <a:prstGeom prst="rect">
            <a:avLst/>
          </a:prstGeom>
          <a:noFill/>
        </p:spPr>
        <p:txBody>
          <a:bodyPr wrap="none" rtlCol="0">
            <a:spAutoFit/>
          </a:bodyPr>
          <a:lstStyle/>
          <a:p>
            <a:pPr algn="ctr"/>
            <a:r>
              <a:rPr lang="en-US" sz="1000" dirty="0">
                <a:solidFill>
                  <a:prstClr val="black"/>
                </a:solidFill>
                <a:latin typeface="Calibri" panose="020F0502020204030204"/>
              </a:rPr>
              <a:t>Inputs</a:t>
            </a:r>
          </a:p>
        </p:txBody>
      </p:sp>
      <p:sp>
        <p:nvSpPr>
          <p:cNvPr id="57" name="TextBox 56"/>
          <p:cNvSpPr txBox="1"/>
          <p:nvPr/>
        </p:nvSpPr>
        <p:spPr>
          <a:xfrm>
            <a:off x="5443285" y="1959930"/>
            <a:ext cx="947696" cy="261610"/>
          </a:xfrm>
          <a:prstGeom prst="rect">
            <a:avLst/>
          </a:prstGeom>
          <a:noFill/>
        </p:spPr>
        <p:txBody>
          <a:bodyPr wrap="none" rtlCol="0">
            <a:spAutoFit/>
          </a:bodyPr>
          <a:lstStyle/>
          <a:p>
            <a:pPr algn="ctr"/>
            <a:r>
              <a:rPr lang="en-US" sz="1100" dirty="0">
                <a:solidFill>
                  <a:prstClr val="black"/>
                </a:solidFill>
                <a:latin typeface="Calibri" panose="020F0502020204030204"/>
              </a:rPr>
              <a:t>User Request</a:t>
            </a:r>
          </a:p>
        </p:txBody>
      </p:sp>
      <p:sp>
        <p:nvSpPr>
          <p:cNvPr id="58" name="Left-Right Arrow 57"/>
          <p:cNvSpPr/>
          <p:nvPr/>
        </p:nvSpPr>
        <p:spPr>
          <a:xfrm rot="5400000">
            <a:off x="5609355" y="2411487"/>
            <a:ext cx="712070" cy="229132"/>
          </a:xfrm>
          <a:prstGeom prst="leftRightArrow">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9" name="Picture 4" descr="Image result for user icon"/>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38365" y="1354692"/>
            <a:ext cx="654050" cy="65405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4"/>
          <a:stretch>
            <a:fillRect/>
          </a:stretch>
        </p:blipFill>
        <p:spPr>
          <a:xfrm>
            <a:off x="2083097" y="5166145"/>
            <a:ext cx="725708" cy="893179"/>
          </a:xfrm>
          <a:prstGeom prst="rect">
            <a:avLst/>
          </a:prstGeom>
        </p:spPr>
      </p:pic>
      <p:sp>
        <p:nvSpPr>
          <p:cNvPr id="61" name="TextBox 60"/>
          <p:cNvSpPr txBox="1"/>
          <p:nvPr/>
        </p:nvSpPr>
        <p:spPr>
          <a:xfrm>
            <a:off x="1741273" y="6036486"/>
            <a:ext cx="1409361" cy="261610"/>
          </a:xfrm>
          <a:prstGeom prst="rect">
            <a:avLst/>
          </a:prstGeom>
          <a:noFill/>
        </p:spPr>
        <p:txBody>
          <a:bodyPr wrap="none" rtlCol="0">
            <a:spAutoFit/>
          </a:bodyPr>
          <a:lstStyle/>
          <a:p>
            <a:pPr algn="ctr"/>
            <a:r>
              <a:rPr lang="en-US" sz="1100" dirty="0">
                <a:solidFill>
                  <a:prstClr val="black"/>
                </a:solidFill>
                <a:latin typeface="Calibri" panose="020F0502020204030204"/>
              </a:rPr>
              <a:t>AWS CloudFormation</a:t>
            </a:r>
          </a:p>
        </p:txBody>
      </p:sp>
      <p:sp>
        <p:nvSpPr>
          <p:cNvPr id="62" name="TextBox 61"/>
          <p:cNvSpPr txBox="1"/>
          <p:nvPr/>
        </p:nvSpPr>
        <p:spPr>
          <a:xfrm>
            <a:off x="4256224" y="3974884"/>
            <a:ext cx="607859" cy="246221"/>
          </a:xfrm>
          <a:prstGeom prst="rect">
            <a:avLst/>
          </a:prstGeom>
          <a:noFill/>
        </p:spPr>
        <p:txBody>
          <a:bodyPr wrap="none" rtlCol="0">
            <a:spAutoFit/>
          </a:bodyPr>
          <a:lstStyle/>
          <a:p>
            <a:pPr algn="ctr"/>
            <a:r>
              <a:rPr lang="en-US" sz="1000" dirty="0">
                <a:solidFill>
                  <a:prstClr val="black"/>
                </a:solidFill>
                <a:latin typeface="Calibri" panose="020F0502020204030204"/>
              </a:rPr>
              <a:t>Outputs</a:t>
            </a:r>
          </a:p>
        </p:txBody>
      </p:sp>
      <p:sp>
        <p:nvSpPr>
          <p:cNvPr id="63" name="TextBox 62"/>
          <p:cNvSpPr txBox="1"/>
          <p:nvPr/>
        </p:nvSpPr>
        <p:spPr>
          <a:xfrm>
            <a:off x="5168088" y="3888087"/>
            <a:ext cx="511679" cy="246221"/>
          </a:xfrm>
          <a:prstGeom prst="rect">
            <a:avLst/>
          </a:prstGeom>
          <a:noFill/>
        </p:spPr>
        <p:txBody>
          <a:bodyPr wrap="none" rtlCol="0">
            <a:spAutoFit/>
          </a:bodyPr>
          <a:lstStyle/>
          <a:p>
            <a:pPr algn="ctr"/>
            <a:r>
              <a:rPr lang="en-US" sz="1000" dirty="0">
                <a:solidFill>
                  <a:prstClr val="black"/>
                </a:solidFill>
                <a:latin typeface="Calibri" panose="020F0502020204030204"/>
              </a:rPr>
              <a:t>Inputs</a:t>
            </a:r>
          </a:p>
        </p:txBody>
      </p:sp>
      <p:sp>
        <p:nvSpPr>
          <p:cNvPr id="64" name="TextBox 63"/>
          <p:cNvSpPr txBox="1"/>
          <p:nvPr/>
        </p:nvSpPr>
        <p:spPr>
          <a:xfrm>
            <a:off x="8355887" y="3976471"/>
            <a:ext cx="607859" cy="246221"/>
          </a:xfrm>
          <a:prstGeom prst="rect">
            <a:avLst/>
          </a:prstGeom>
          <a:noFill/>
        </p:spPr>
        <p:txBody>
          <a:bodyPr wrap="none" rtlCol="0">
            <a:spAutoFit/>
          </a:bodyPr>
          <a:lstStyle/>
          <a:p>
            <a:pPr algn="ctr"/>
            <a:r>
              <a:rPr lang="en-US" sz="1000" dirty="0">
                <a:solidFill>
                  <a:prstClr val="black"/>
                </a:solidFill>
                <a:latin typeface="Calibri" panose="020F0502020204030204"/>
              </a:rPr>
              <a:t>Outputs</a:t>
            </a:r>
          </a:p>
        </p:txBody>
      </p:sp>
      <p:sp>
        <p:nvSpPr>
          <p:cNvPr id="65" name="TextBox 64"/>
          <p:cNvSpPr txBox="1"/>
          <p:nvPr/>
        </p:nvSpPr>
        <p:spPr>
          <a:xfrm>
            <a:off x="7202861" y="3888087"/>
            <a:ext cx="511679" cy="246221"/>
          </a:xfrm>
          <a:prstGeom prst="rect">
            <a:avLst/>
          </a:prstGeom>
          <a:noFill/>
        </p:spPr>
        <p:txBody>
          <a:bodyPr wrap="none" rtlCol="0">
            <a:spAutoFit/>
          </a:bodyPr>
          <a:lstStyle/>
          <a:p>
            <a:pPr algn="ctr"/>
            <a:r>
              <a:rPr lang="en-US" sz="1000" dirty="0">
                <a:solidFill>
                  <a:prstClr val="black"/>
                </a:solidFill>
                <a:latin typeface="Calibri" panose="020F0502020204030204"/>
              </a:rPr>
              <a:t>Inputs</a:t>
            </a:r>
          </a:p>
        </p:txBody>
      </p:sp>
    </p:spTree>
    <p:extLst>
      <p:ext uri="{BB962C8B-B14F-4D97-AF65-F5344CB8AC3E}">
        <p14:creationId xmlns:p14="http://schemas.microsoft.com/office/powerpoint/2010/main" val="98309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CloudFormation - Parameters</a:t>
            </a:r>
            <a:endParaRPr lang="en-US" dirty="0"/>
          </a:p>
        </p:txBody>
      </p:sp>
      <p:sp>
        <p:nvSpPr>
          <p:cNvPr id="3" name="Text Placeholder 2"/>
          <p:cNvSpPr>
            <a:spLocks noGrp="1"/>
          </p:cNvSpPr>
          <p:nvPr>
            <p:ph type="body" sz="quarter" idx="11"/>
          </p:nvPr>
        </p:nvSpPr>
        <p:spPr>
          <a:xfrm>
            <a:off x="959909" y="3286720"/>
            <a:ext cx="10150830" cy="2835809"/>
          </a:xfrm>
        </p:spPr>
        <p:txBody>
          <a:bodyPr/>
          <a:lstStyle/>
          <a:p>
            <a:r>
              <a:rPr lang="en-US" sz="2400" dirty="0"/>
              <a:t>Parameter types include:</a:t>
            </a:r>
          </a:p>
          <a:p>
            <a:pPr lvl="2">
              <a:buClr>
                <a:srgbClr val="B40937"/>
              </a:buClr>
            </a:pPr>
            <a:r>
              <a:rPr lang="en-US" sz="1800" dirty="0"/>
              <a:t>String</a:t>
            </a:r>
          </a:p>
          <a:p>
            <a:pPr lvl="2">
              <a:buClr>
                <a:srgbClr val="B40937"/>
              </a:buClr>
            </a:pPr>
            <a:r>
              <a:rPr lang="en-US" sz="1800" dirty="0"/>
              <a:t>Number</a:t>
            </a:r>
          </a:p>
          <a:p>
            <a:pPr lvl="2">
              <a:buClr>
                <a:srgbClr val="B40937"/>
              </a:buClr>
            </a:pPr>
            <a:r>
              <a:rPr lang="en-US" sz="1800" dirty="0"/>
              <a:t>List</a:t>
            </a:r>
          </a:p>
          <a:p>
            <a:r>
              <a:rPr lang="en-US" sz="2400" dirty="0"/>
              <a:t>Set default values for parameters</a:t>
            </a:r>
          </a:p>
          <a:p>
            <a:r>
              <a:rPr lang="en-US" sz="2400" dirty="0"/>
              <a:t>For sensitive parameters, use ‘</a:t>
            </a:r>
            <a:r>
              <a:rPr lang="en-US" sz="2400" dirty="0" err="1"/>
              <a:t>NoEcho</a:t>
            </a:r>
            <a:r>
              <a:rPr lang="en-US" sz="2400" dirty="0"/>
              <a:t>’ to obscure the entry</a:t>
            </a:r>
          </a:p>
        </p:txBody>
      </p:sp>
      <p:sp>
        <p:nvSpPr>
          <p:cNvPr id="4" name="Text Placeholder 2"/>
          <p:cNvSpPr txBox="1">
            <a:spLocks/>
          </p:cNvSpPr>
          <p:nvPr/>
        </p:nvSpPr>
        <p:spPr>
          <a:xfrm>
            <a:off x="2577025" y="3821034"/>
            <a:ext cx="11421889" cy="4112479"/>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lvl="2">
              <a:buClr>
                <a:srgbClr val="B40937"/>
              </a:buClr>
            </a:pPr>
            <a:r>
              <a:rPr lang="en-US" sz="1800" dirty="0" err="1"/>
              <a:t>CommaDelimitedList</a:t>
            </a:r>
            <a:endParaRPr lang="en-US" sz="1800" dirty="0"/>
          </a:p>
          <a:p>
            <a:pPr lvl="2">
              <a:buClr>
                <a:srgbClr val="B40937"/>
              </a:buClr>
            </a:pPr>
            <a:r>
              <a:rPr lang="en-US" sz="1800" dirty="0"/>
              <a:t>AWS-Specific Type</a:t>
            </a:r>
          </a:p>
          <a:p>
            <a:pPr lvl="2">
              <a:buClr>
                <a:srgbClr val="B40937"/>
              </a:buClr>
            </a:pPr>
            <a:r>
              <a:rPr lang="en-US" sz="1800" dirty="0"/>
              <a:t>SSM Parameter</a:t>
            </a:r>
          </a:p>
        </p:txBody>
      </p:sp>
      <p:sp>
        <p:nvSpPr>
          <p:cNvPr id="8" name="Rectangle 7"/>
          <p:cNvSpPr/>
          <p:nvPr/>
        </p:nvSpPr>
        <p:spPr>
          <a:xfrm>
            <a:off x="7725749" y="3797167"/>
            <a:ext cx="6096000" cy="1569660"/>
          </a:xfrm>
          <a:prstGeom prst="rect">
            <a:avLst/>
          </a:prstGeom>
        </p:spPr>
        <p:txBody>
          <a:bodyPr>
            <a:spAutoFit/>
          </a:bodyPr>
          <a:lstStyle/>
          <a:p>
            <a:r>
              <a:rPr lang="en-US" sz="1200" dirty="0">
                <a:solidFill>
                  <a:srgbClr val="B40937"/>
                </a:solidFill>
              </a:rPr>
              <a:t>"Parameters" : {</a:t>
            </a:r>
          </a:p>
          <a:p>
            <a:r>
              <a:rPr lang="en-US" sz="1200" dirty="0">
                <a:solidFill>
                  <a:srgbClr val="B40937"/>
                </a:solidFill>
              </a:rPr>
              <a:t>  "</a:t>
            </a:r>
            <a:r>
              <a:rPr lang="en-US" sz="1200" dirty="0" err="1">
                <a:solidFill>
                  <a:srgbClr val="B40937"/>
                </a:solidFill>
              </a:rPr>
              <a:t>InstanceTypeParameter</a:t>
            </a:r>
            <a:r>
              <a:rPr lang="en-US" sz="1200" dirty="0">
                <a:solidFill>
                  <a:srgbClr val="B40937"/>
                </a:solidFill>
              </a:rPr>
              <a:t>" : {</a:t>
            </a:r>
          </a:p>
          <a:p>
            <a:r>
              <a:rPr lang="en-US" sz="1200" dirty="0">
                <a:solidFill>
                  <a:srgbClr val="B40937"/>
                </a:solidFill>
              </a:rPr>
              <a:t>    "Type" : "String",</a:t>
            </a:r>
          </a:p>
          <a:p>
            <a:r>
              <a:rPr lang="en-US" sz="1200" dirty="0">
                <a:solidFill>
                  <a:srgbClr val="B40937"/>
                </a:solidFill>
              </a:rPr>
              <a:t>    "Default" : "t2.micro",</a:t>
            </a:r>
          </a:p>
          <a:p>
            <a:r>
              <a:rPr lang="en-US" sz="1200" dirty="0">
                <a:solidFill>
                  <a:srgbClr val="B40937"/>
                </a:solidFill>
              </a:rPr>
              <a:t>    "</a:t>
            </a:r>
            <a:r>
              <a:rPr lang="en-US" sz="1200" dirty="0" err="1">
                <a:solidFill>
                  <a:srgbClr val="B40937"/>
                </a:solidFill>
              </a:rPr>
              <a:t>AllowedValues</a:t>
            </a:r>
            <a:r>
              <a:rPr lang="en-US" sz="1200" dirty="0">
                <a:solidFill>
                  <a:srgbClr val="B40937"/>
                </a:solidFill>
              </a:rPr>
              <a:t>" : ["t2.micro", "m1.small", "m1.large"],</a:t>
            </a:r>
          </a:p>
          <a:p>
            <a:r>
              <a:rPr lang="en-US" sz="1200" dirty="0">
                <a:solidFill>
                  <a:srgbClr val="B40937"/>
                </a:solidFill>
              </a:rPr>
              <a:t>    "Description" : "Enter t2.micro, m1.small, or m1.large. "</a:t>
            </a:r>
          </a:p>
          <a:p>
            <a:r>
              <a:rPr lang="en-US" sz="1200" dirty="0">
                <a:solidFill>
                  <a:srgbClr val="B40937"/>
                </a:solidFill>
              </a:rPr>
              <a:t>  }</a:t>
            </a:r>
          </a:p>
          <a:p>
            <a:r>
              <a:rPr lang="en-US" sz="1200" dirty="0">
                <a:solidFill>
                  <a:srgbClr val="B40937"/>
                </a:solidFill>
              </a:rPr>
              <a:t>}</a:t>
            </a:r>
          </a:p>
        </p:txBody>
      </p:sp>
      <p:sp>
        <p:nvSpPr>
          <p:cNvPr id="6" name="Rectangle 5"/>
          <p:cNvSpPr/>
          <p:nvPr/>
        </p:nvSpPr>
        <p:spPr>
          <a:xfrm>
            <a:off x="959908" y="1332994"/>
            <a:ext cx="4781550" cy="1743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p:cNvSpPr txBox="1">
            <a:spLocks/>
          </p:cNvSpPr>
          <p:nvPr/>
        </p:nvSpPr>
        <p:spPr>
          <a:xfrm>
            <a:off x="959908" y="1453031"/>
            <a:ext cx="4781551"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Ability to pass values to your template upon creation or during updates</a:t>
            </a:r>
          </a:p>
        </p:txBody>
      </p:sp>
      <p:sp>
        <p:nvSpPr>
          <p:cNvPr id="9" name="Rectangle 8"/>
          <p:cNvSpPr/>
          <p:nvPr/>
        </p:nvSpPr>
        <p:spPr>
          <a:xfrm>
            <a:off x="6329188" y="1332994"/>
            <a:ext cx="4781550" cy="1743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4"/>
          <p:cNvSpPr txBox="1">
            <a:spLocks/>
          </p:cNvSpPr>
          <p:nvPr/>
        </p:nvSpPr>
        <p:spPr>
          <a:xfrm>
            <a:off x="6329187" y="1656844"/>
            <a:ext cx="4781551"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Define inputs to gather information from user</a:t>
            </a:r>
          </a:p>
        </p:txBody>
      </p:sp>
    </p:spTree>
    <p:extLst>
      <p:ext uri="{BB962C8B-B14F-4D97-AF65-F5344CB8AC3E}">
        <p14:creationId xmlns:p14="http://schemas.microsoft.com/office/powerpoint/2010/main" val="24970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CloudFormation – Mappings</a:t>
            </a:r>
          </a:p>
        </p:txBody>
      </p:sp>
      <p:sp>
        <p:nvSpPr>
          <p:cNvPr id="3" name="Text Placeholder 2"/>
          <p:cNvSpPr>
            <a:spLocks noGrp="1"/>
          </p:cNvSpPr>
          <p:nvPr>
            <p:ph type="body" sz="quarter" idx="11"/>
          </p:nvPr>
        </p:nvSpPr>
        <p:spPr>
          <a:xfrm>
            <a:off x="940858" y="3417725"/>
            <a:ext cx="10131780" cy="2988551"/>
          </a:xfrm>
        </p:spPr>
        <p:txBody>
          <a:bodyPr/>
          <a:lstStyle/>
          <a:p>
            <a:r>
              <a:rPr lang="en-US" dirty="0"/>
              <a:t>Most often used with ‘Region’ selection for resources</a:t>
            </a:r>
          </a:p>
          <a:p>
            <a:pPr lvl="1">
              <a:buClr>
                <a:srgbClr val="B40937"/>
              </a:buClr>
            </a:pPr>
            <a:r>
              <a:rPr lang="en-US" dirty="0"/>
              <a:t>Enables a template to be written without regard to a certain region</a:t>
            </a:r>
          </a:p>
        </p:txBody>
      </p:sp>
      <p:sp>
        <p:nvSpPr>
          <p:cNvPr id="10" name="Rectangle 9"/>
          <p:cNvSpPr/>
          <p:nvPr/>
        </p:nvSpPr>
        <p:spPr>
          <a:xfrm>
            <a:off x="3112558" y="5002668"/>
            <a:ext cx="6096000" cy="1169551"/>
          </a:xfrm>
          <a:prstGeom prst="rect">
            <a:avLst/>
          </a:prstGeom>
        </p:spPr>
        <p:txBody>
          <a:bodyPr>
            <a:spAutoFit/>
          </a:bodyPr>
          <a:lstStyle/>
          <a:p>
            <a:r>
              <a:rPr lang="en-US" sz="1400" dirty="0">
                <a:solidFill>
                  <a:srgbClr val="C00000"/>
                </a:solidFill>
              </a:rPr>
              <a:t> "Mappings" : {</a:t>
            </a:r>
          </a:p>
          <a:p>
            <a:r>
              <a:rPr lang="en-US" sz="1400" dirty="0">
                <a:solidFill>
                  <a:srgbClr val="C00000"/>
                </a:solidFill>
              </a:rPr>
              <a:t>    "</a:t>
            </a:r>
            <a:r>
              <a:rPr lang="en-US" sz="1400" dirty="0" err="1">
                <a:solidFill>
                  <a:srgbClr val="C00000"/>
                </a:solidFill>
              </a:rPr>
              <a:t>RegionMap</a:t>
            </a:r>
            <a:r>
              <a:rPr lang="en-US" sz="1400" dirty="0">
                <a:solidFill>
                  <a:srgbClr val="C00000"/>
                </a:solidFill>
              </a:rPr>
              <a:t>" : {</a:t>
            </a:r>
          </a:p>
          <a:p>
            <a:r>
              <a:rPr lang="en-US" sz="1400" dirty="0">
                <a:solidFill>
                  <a:srgbClr val="C00000"/>
                </a:solidFill>
              </a:rPr>
              <a:t>      "us-east-1" : { "32" : "ami-6411e20d", "64" : "ami-7a11e213" },</a:t>
            </a:r>
          </a:p>
          <a:p>
            <a:r>
              <a:rPr lang="en-US" sz="1400" dirty="0">
                <a:solidFill>
                  <a:srgbClr val="C00000"/>
                </a:solidFill>
              </a:rPr>
              <a:t>      "us-west-1" : { "32" : "ami-c9c7978c", "64" : "ami-cfc7978a" },</a:t>
            </a:r>
          </a:p>
          <a:p>
            <a:r>
              <a:rPr lang="en-US" sz="1400" dirty="0">
                <a:solidFill>
                  <a:srgbClr val="C00000"/>
                </a:solidFill>
              </a:rPr>
              <a:t>}</a:t>
            </a:r>
          </a:p>
        </p:txBody>
      </p:sp>
      <p:sp>
        <p:nvSpPr>
          <p:cNvPr id="5" name="Rectangle 4"/>
          <p:cNvSpPr/>
          <p:nvPr/>
        </p:nvSpPr>
        <p:spPr>
          <a:xfrm>
            <a:off x="940858" y="1416627"/>
            <a:ext cx="4781550" cy="1623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p:cNvSpPr txBox="1">
            <a:spLocks/>
          </p:cNvSpPr>
          <p:nvPr/>
        </p:nvSpPr>
        <p:spPr>
          <a:xfrm>
            <a:off x="940858" y="1416627"/>
            <a:ext cx="4781551"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Match a key to a corresponding set of named values</a:t>
            </a:r>
          </a:p>
        </p:txBody>
      </p:sp>
      <p:sp>
        <p:nvSpPr>
          <p:cNvPr id="8" name="Rectangle 7"/>
          <p:cNvSpPr/>
          <p:nvPr/>
        </p:nvSpPr>
        <p:spPr>
          <a:xfrm>
            <a:off x="6291088" y="1416627"/>
            <a:ext cx="4781550" cy="1623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p:cNvSpPr txBox="1">
            <a:spLocks/>
          </p:cNvSpPr>
          <p:nvPr/>
        </p:nvSpPr>
        <p:spPr>
          <a:xfrm>
            <a:off x="6291088" y="1416627"/>
            <a:ext cx="4781551"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Use </a:t>
            </a:r>
            <a:r>
              <a:rPr lang="en-US" dirty="0" err="1">
                <a:solidFill>
                  <a:schemeClr val="bg1"/>
                </a:solidFill>
              </a:rPr>
              <a:t>Fn</a:t>
            </a:r>
            <a:r>
              <a:rPr lang="en-US" dirty="0">
                <a:solidFill>
                  <a:schemeClr val="bg1"/>
                </a:solidFill>
              </a:rPr>
              <a:t>::</a:t>
            </a:r>
            <a:r>
              <a:rPr lang="en-US" dirty="0" err="1">
                <a:solidFill>
                  <a:schemeClr val="bg1"/>
                </a:solidFill>
              </a:rPr>
              <a:t>FindInMap</a:t>
            </a:r>
            <a:r>
              <a:rPr lang="en-US" dirty="0">
                <a:solidFill>
                  <a:schemeClr val="bg1"/>
                </a:solidFill>
              </a:rPr>
              <a:t> function to return a named value based on a specified key</a:t>
            </a:r>
          </a:p>
        </p:txBody>
      </p:sp>
    </p:spTree>
    <p:extLst>
      <p:ext uri="{BB962C8B-B14F-4D97-AF65-F5344CB8AC3E}">
        <p14:creationId xmlns:p14="http://schemas.microsoft.com/office/powerpoint/2010/main" val="81277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CloudFormation – Conditions</a:t>
            </a:r>
          </a:p>
        </p:txBody>
      </p:sp>
      <p:sp>
        <p:nvSpPr>
          <p:cNvPr id="5" name="Text Placeholder 4"/>
          <p:cNvSpPr>
            <a:spLocks noGrp="1"/>
          </p:cNvSpPr>
          <p:nvPr>
            <p:ph type="body" sz="quarter" idx="11"/>
          </p:nvPr>
        </p:nvSpPr>
        <p:spPr>
          <a:xfrm>
            <a:off x="959907" y="3581056"/>
            <a:ext cx="10251018" cy="1283594"/>
          </a:xfrm>
        </p:spPr>
        <p:txBody>
          <a:bodyPr/>
          <a:lstStyle/>
          <a:p>
            <a:r>
              <a:rPr lang="en-US" sz="2400" dirty="0"/>
              <a:t>Combine with Parameters to determine what resources to build or how big to build them</a:t>
            </a:r>
          </a:p>
          <a:p>
            <a:pPr lvl="1">
              <a:buClr>
                <a:srgbClr val="B40937"/>
              </a:buClr>
            </a:pPr>
            <a:r>
              <a:rPr lang="en-US" sz="2000" dirty="0"/>
              <a:t>Example: If deploying in Production, instance size is 5m.large. If dev, use t2.small.</a:t>
            </a:r>
          </a:p>
          <a:p>
            <a:endParaRPr lang="en-US" sz="2400" dirty="0"/>
          </a:p>
          <a:p>
            <a:endParaRPr lang="en-US" sz="2400" dirty="0"/>
          </a:p>
        </p:txBody>
      </p:sp>
      <p:sp>
        <p:nvSpPr>
          <p:cNvPr id="9" name="Rectangle 8"/>
          <p:cNvSpPr/>
          <p:nvPr/>
        </p:nvSpPr>
        <p:spPr>
          <a:xfrm>
            <a:off x="2636901" y="5389876"/>
            <a:ext cx="8574024" cy="923330"/>
          </a:xfrm>
          <a:prstGeom prst="rect">
            <a:avLst/>
          </a:prstGeom>
        </p:spPr>
        <p:txBody>
          <a:bodyPr wrap="square">
            <a:spAutoFit/>
          </a:bodyPr>
          <a:lstStyle/>
          <a:p>
            <a:r>
              <a:rPr lang="en-US" dirty="0"/>
              <a:t> "Conditions" : {</a:t>
            </a:r>
          </a:p>
          <a:p>
            <a:r>
              <a:rPr lang="en-US" dirty="0"/>
              <a:t>    "</a:t>
            </a:r>
            <a:r>
              <a:rPr lang="en-US" dirty="0" err="1"/>
              <a:t>CreateProdResources</a:t>
            </a:r>
            <a:r>
              <a:rPr lang="en-US" dirty="0"/>
              <a:t>" : {"</a:t>
            </a:r>
            <a:r>
              <a:rPr lang="en-US" dirty="0" err="1"/>
              <a:t>Fn</a:t>
            </a:r>
            <a:r>
              <a:rPr lang="en-US" dirty="0"/>
              <a:t>::Equals" : [{"Ref" : "</a:t>
            </a:r>
            <a:r>
              <a:rPr lang="en-US" dirty="0" err="1"/>
              <a:t>EnvType</a:t>
            </a:r>
            <a:r>
              <a:rPr lang="en-US" dirty="0"/>
              <a:t>"}, "prod"]}</a:t>
            </a:r>
          </a:p>
          <a:p>
            <a:r>
              <a:rPr lang="en-US" dirty="0"/>
              <a:t>  }</a:t>
            </a:r>
          </a:p>
        </p:txBody>
      </p:sp>
      <p:sp>
        <p:nvSpPr>
          <p:cNvPr id="6" name="Rectangle 5"/>
          <p:cNvSpPr/>
          <p:nvPr/>
        </p:nvSpPr>
        <p:spPr>
          <a:xfrm>
            <a:off x="6381750" y="1438275"/>
            <a:ext cx="4781550" cy="1743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9908" y="1438274"/>
            <a:ext cx="4781550" cy="1743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p:cNvSpPr txBox="1">
            <a:spLocks/>
          </p:cNvSpPr>
          <p:nvPr/>
        </p:nvSpPr>
        <p:spPr>
          <a:xfrm>
            <a:off x="959907" y="1762124"/>
            <a:ext cx="4781551"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Ability to conditionally create resources</a:t>
            </a:r>
          </a:p>
        </p:txBody>
      </p:sp>
      <p:sp>
        <p:nvSpPr>
          <p:cNvPr id="10" name="Text Placeholder 4"/>
          <p:cNvSpPr txBox="1">
            <a:spLocks/>
          </p:cNvSpPr>
          <p:nvPr/>
        </p:nvSpPr>
        <p:spPr>
          <a:xfrm>
            <a:off x="6381750" y="1528931"/>
            <a:ext cx="4781550"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Define when a resource is created or when a property is defined</a:t>
            </a:r>
          </a:p>
        </p:txBody>
      </p:sp>
    </p:spTree>
    <p:extLst>
      <p:ext uri="{BB962C8B-B14F-4D97-AF65-F5344CB8AC3E}">
        <p14:creationId xmlns:p14="http://schemas.microsoft.com/office/powerpoint/2010/main" val="157984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CloudFormation – Resources</a:t>
            </a:r>
          </a:p>
        </p:txBody>
      </p:sp>
      <p:sp>
        <p:nvSpPr>
          <p:cNvPr id="5" name="Text Placeholder 4"/>
          <p:cNvSpPr>
            <a:spLocks noGrp="1"/>
          </p:cNvSpPr>
          <p:nvPr>
            <p:ph type="body" sz="quarter" idx="11"/>
          </p:nvPr>
        </p:nvSpPr>
        <p:spPr>
          <a:xfrm>
            <a:off x="998009" y="3421766"/>
            <a:ext cx="10203392" cy="2448689"/>
          </a:xfrm>
        </p:spPr>
        <p:txBody>
          <a:bodyPr/>
          <a:lstStyle/>
          <a:p>
            <a:r>
              <a:rPr lang="en-US" sz="2400" dirty="0"/>
              <a:t>Resources are defined using a Logical ID and are used to reference other provisioned resources within the template</a:t>
            </a:r>
          </a:p>
          <a:p>
            <a:r>
              <a:rPr lang="en-US" sz="2400" dirty="0"/>
              <a:t>Each resource will declare a Resource Type (e.g., AWS::EC2::Instance)</a:t>
            </a:r>
          </a:p>
          <a:p>
            <a:r>
              <a:rPr lang="en-US" sz="2400" dirty="0"/>
              <a:t>Resources section makes use of all the other defined sections of the template (i.e., parameters, conditions, mappings, </a:t>
            </a:r>
            <a:r>
              <a:rPr lang="en-US" sz="2400" dirty="0" err="1"/>
              <a:t>etc</a:t>
            </a:r>
            <a:r>
              <a:rPr lang="en-US" sz="2400" dirty="0"/>
              <a:t>)</a:t>
            </a:r>
          </a:p>
          <a:p>
            <a:endParaRPr lang="en-US" sz="2400" dirty="0"/>
          </a:p>
          <a:p>
            <a:endParaRPr lang="en-US" sz="2400" dirty="0"/>
          </a:p>
          <a:p>
            <a:endParaRPr lang="en-US" sz="2400" dirty="0"/>
          </a:p>
        </p:txBody>
      </p:sp>
      <p:sp>
        <p:nvSpPr>
          <p:cNvPr id="6" name="Rectangle 5"/>
          <p:cNvSpPr/>
          <p:nvPr/>
        </p:nvSpPr>
        <p:spPr>
          <a:xfrm>
            <a:off x="6419850" y="1371600"/>
            <a:ext cx="4781550" cy="1509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8008" y="1371600"/>
            <a:ext cx="4781550" cy="1509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p:cNvSpPr txBox="1">
            <a:spLocks/>
          </p:cNvSpPr>
          <p:nvPr/>
        </p:nvSpPr>
        <p:spPr>
          <a:xfrm>
            <a:off x="1024289" y="1578852"/>
            <a:ext cx="4781551"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Declares the AWS resources that should be created</a:t>
            </a:r>
          </a:p>
        </p:txBody>
      </p:sp>
      <p:sp>
        <p:nvSpPr>
          <p:cNvPr id="9" name="Text Placeholder 4"/>
          <p:cNvSpPr txBox="1">
            <a:spLocks/>
          </p:cNvSpPr>
          <p:nvPr/>
        </p:nvSpPr>
        <p:spPr>
          <a:xfrm>
            <a:off x="6419850" y="1462256"/>
            <a:ext cx="4781550"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Only *Required section of a CloudFormation template</a:t>
            </a:r>
          </a:p>
        </p:txBody>
      </p:sp>
    </p:spTree>
    <p:extLst>
      <p:ext uri="{BB962C8B-B14F-4D97-AF65-F5344CB8AC3E}">
        <p14:creationId xmlns:p14="http://schemas.microsoft.com/office/powerpoint/2010/main" val="60191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CloudFormation – Outputs</a:t>
            </a:r>
          </a:p>
        </p:txBody>
      </p:sp>
      <p:sp>
        <p:nvSpPr>
          <p:cNvPr id="4" name="Text Placeholder 3"/>
          <p:cNvSpPr>
            <a:spLocks noGrp="1"/>
          </p:cNvSpPr>
          <p:nvPr>
            <p:ph type="body" sz="quarter" idx="11"/>
          </p:nvPr>
        </p:nvSpPr>
        <p:spPr>
          <a:xfrm>
            <a:off x="998008" y="3214514"/>
            <a:ext cx="10203392" cy="2987410"/>
          </a:xfrm>
        </p:spPr>
        <p:txBody>
          <a:bodyPr/>
          <a:lstStyle/>
          <a:p>
            <a:r>
              <a:rPr lang="en-US" sz="2400" dirty="0"/>
              <a:t>Can be imported into other stacks, return in response (to describe stack calls, or viewed on the CloudFormation console.</a:t>
            </a:r>
          </a:p>
          <a:p>
            <a:endParaRPr lang="en-US" sz="1100" dirty="0"/>
          </a:p>
          <a:p>
            <a:r>
              <a:rPr lang="en-US" sz="2400" dirty="0">
                <a:solidFill>
                  <a:srgbClr val="B40937"/>
                </a:solidFill>
              </a:rPr>
              <a:t>Example</a:t>
            </a:r>
            <a:r>
              <a:rPr lang="en-US" sz="2400" dirty="0"/>
              <a:t>: Output the S3 bucket name created in a stack to make it easier to find.</a:t>
            </a:r>
          </a:p>
        </p:txBody>
      </p:sp>
      <p:sp>
        <p:nvSpPr>
          <p:cNvPr id="5" name="Rectangle 4"/>
          <p:cNvSpPr/>
          <p:nvPr/>
        </p:nvSpPr>
        <p:spPr>
          <a:xfrm>
            <a:off x="6419850" y="1371600"/>
            <a:ext cx="4781550" cy="1509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Rectangle 5"/>
          <p:cNvSpPr/>
          <p:nvPr/>
        </p:nvSpPr>
        <p:spPr>
          <a:xfrm>
            <a:off x="998008" y="1371600"/>
            <a:ext cx="4781550" cy="1509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 Placeholder 4"/>
          <p:cNvSpPr txBox="1">
            <a:spLocks/>
          </p:cNvSpPr>
          <p:nvPr/>
        </p:nvSpPr>
        <p:spPr>
          <a:xfrm>
            <a:off x="1068386" y="1606108"/>
            <a:ext cx="4781551"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sz="2400" dirty="0">
                <a:solidFill>
                  <a:schemeClr val="bg1"/>
                </a:solidFill>
              </a:rPr>
              <a:t>Declares output values from resources created in template</a:t>
            </a:r>
          </a:p>
        </p:txBody>
      </p:sp>
      <p:sp>
        <p:nvSpPr>
          <p:cNvPr id="8" name="Text Placeholder 4"/>
          <p:cNvSpPr txBox="1">
            <a:spLocks/>
          </p:cNvSpPr>
          <p:nvPr/>
        </p:nvSpPr>
        <p:spPr>
          <a:xfrm>
            <a:off x="6419850" y="1416927"/>
            <a:ext cx="4781550"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sz="2400" dirty="0">
                <a:solidFill>
                  <a:schemeClr val="bg1"/>
                </a:solidFill>
              </a:rPr>
              <a:t>Outputs are defined with a Logical ID followed by the desired value</a:t>
            </a:r>
          </a:p>
        </p:txBody>
      </p:sp>
    </p:spTree>
    <p:extLst>
      <p:ext uri="{BB962C8B-B14F-4D97-AF65-F5344CB8AC3E}">
        <p14:creationId xmlns:p14="http://schemas.microsoft.com/office/powerpoint/2010/main" val="265429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00800" y="1371600"/>
            <a:ext cx="4781550" cy="1647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978958" y="1371599"/>
            <a:ext cx="4781550" cy="1647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a:t>AWS CloudFormation – Pseudo Parameters</a:t>
            </a:r>
          </a:p>
        </p:txBody>
      </p:sp>
      <p:sp>
        <p:nvSpPr>
          <p:cNvPr id="5" name="Text Placeholder 4"/>
          <p:cNvSpPr>
            <a:spLocks noGrp="1"/>
          </p:cNvSpPr>
          <p:nvPr>
            <p:ph type="body" sz="quarter" idx="11"/>
          </p:nvPr>
        </p:nvSpPr>
        <p:spPr>
          <a:xfrm>
            <a:off x="959907" y="2952749"/>
            <a:ext cx="10203393" cy="3239989"/>
          </a:xfrm>
        </p:spPr>
        <p:txBody>
          <a:bodyPr/>
          <a:lstStyle/>
          <a:p>
            <a:endParaRPr lang="en-US" dirty="0"/>
          </a:p>
          <a:p>
            <a:r>
              <a:rPr lang="en-US" dirty="0">
                <a:solidFill>
                  <a:srgbClr val="B40937"/>
                </a:solidFill>
              </a:rPr>
              <a:t>Examples</a:t>
            </a:r>
            <a:r>
              <a:rPr lang="en-US" dirty="0"/>
              <a:t>:</a:t>
            </a:r>
          </a:p>
          <a:p>
            <a:pPr lvl="1">
              <a:buClr>
                <a:srgbClr val="B40937"/>
              </a:buClr>
            </a:pPr>
            <a:r>
              <a:rPr lang="en-US" dirty="0"/>
              <a:t>AWS::</a:t>
            </a:r>
            <a:r>
              <a:rPr lang="en-US" dirty="0" err="1"/>
              <a:t>AccountId</a:t>
            </a:r>
            <a:r>
              <a:rPr lang="en-US" dirty="0"/>
              <a:t> – returns the account ID where the stack is created</a:t>
            </a:r>
          </a:p>
          <a:p>
            <a:pPr lvl="1">
              <a:buClr>
                <a:srgbClr val="B40937"/>
              </a:buClr>
            </a:pPr>
            <a:r>
              <a:rPr lang="en-US" dirty="0"/>
              <a:t>AWS::Region – returns the region where the stack is being created</a:t>
            </a:r>
          </a:p>
          <a:p>
            <a:pPr lvl="1">
              <a:buClr>
                <a:srgbClr val="B40937"/>
              </a:buClr>
            </a:pPr>
            <a:r>
              <a:rPr lang="en-US" dirty="0"/>
              <a:t>AWS::</a:t>
            </a:r>
            <a:r>
              <a:rPr lang="en-US" dirty="0" err="1"/>
              <a:t>StackId</a:t>
            </a:r>
            <a:r>
              <a:rPr lang="en-US" dirty="0"/>
              <a:t> – returns the ID of the CloudFormation stack</a:t>
            </a:r>
          </a:p>
        </p:txBody>
      </p:sp>
      <p:sp>
        <p:nvSpPr>
          <p:cNvPr id="7" name="Text Placeholder 4"/>
          <p:cNvSpPr txBox="1">
            <a:spLocks/>
          </p:cNvSpPr>
          <p:nvPr/>
        </p:nvSpPr>
        <p:spPr>
          <a:xfrm>
            <a:off x="978957" y="1695449"/>
            <a:ext cx="4781551"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Used to return critical data within the Resources section</a:t>
            </a:r>
          </a:p>
        </p:txBody>
      </p:sp>
      <p:sp>
        <p:nvSpPr>
          <p:cNvPr id="8" name="Text Placeholder 4"/>
          <p:cNvSpPr txBox="1">
            <a:spLocks/>
          </p:cNvSpPr>
          <p:nvPr/>
        </p:nvSpPr>
        <p:spPr>
          <a:xfrm>
            <a:off x="6400800" y="1695448"/>
            <a:ext cx="4781550"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Parameters predefined by AWS CloudFormation</a:t>
            </a:r>
          </a:p>
        </p:txBody>
      </p:sp>
    </p:spTree>
    <p:extLst>
      <p:ext uri="{BB962C8B-B14F-4D97-AF65-F5344CB8AC3E}">
        <p14:creationId xmlns:p14="http://schemas.microsoft.com/office/powerpoint/2010/main" val="70264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CloudFormation – Intrinsic Functions</a:t>
            </a:r>
          </a:p>
        </p:txBody>
      </p:sp>
      <p:sp>
        <p:nvSpPr>
          <p:cNvPr id="3" name="Text Placeholder 2"/>
          <p:cNvSpPr>
            <a:spLocks noGrp="1"/>
          </p:cNvSpPr>
          <p:nvPr>
            <p:ph type="body" sz="quarter" idx="11"/>
          </p:nvPr>
        </p:nvSpPr>
        <p:spPr>
          <a:xfrm>
            <a:off x="706499" y="3467100"/>
            <a:ext cx="11070168" cy="2725639"/>
          </a:xfrm>
        </p:spPr>
        <p:txBody>
          <a:bodyPr/>
          <a:lstStyle/>
          <a:p>
            <a:r>
              <a:rPr lang="en-US" sz="2800" dirty="0">
                <a:solidFill>
                  <a:srgbClr val="B40937"/>
                </a:solidFill>
              </a:rPr>
              <a:t>Examples:</a:t>
            </a:r>
          </a:p>
          <a:p>
            <a:pPr lvl="1">
              <a:buClr>
                <a:srgbClr val="B40937"/>
              </a:buClr>
            </a:pPr>
            <a:r>
              <a:rPr lang="en-US" sz="2300" dirty="0" err="1"/>
              <a:t>Fn</a:t>
            </a:r>
            <a:r>
              <a:rPr lang="en-US" sz="2300" dirty="0"/>
              <a:t>::</a:t>
            </a:r>
            <a:r>
              <a:rPr lang="en-US" sz="2300" dirty="0" err="1"/>
              <a:t>FindInMap</a:t>
            </a:r>
            <a:r>
              <a:rPr lang="en-US" sz="2300" dirty="0"/>
              <a:t> – returns a value corresponding to a map in Mapping section</a:t>
            </a:r>
          </a:p>
          <a:p>
            <a:pPr lvl="1">
              <a:buClr>
                <a:srgbClr val="B40937"/>
              </a:buClr>
            </a:pPr>
            <a:r>
              <a:rPr lang="en-US" sz="2300" dirty="0" err="1"/>
              <a:t>Fn</a:t>
            </a:r>
            <a:r>
              <a:rPr lang="en-US" sz="2300" dirty="0"/>
              <a:t>::</a:t>
            </a:r>
            <a:r>
              <a:rPr lang="en-US" sz="2300" dirty="0" err="1"/>
              <a:t>GetAtt</a:t>
            </a:r>
            <a:r>
              <a:rPr lang="en-US" sz="2300" dirty="0"/>
              <a:t> – returns the value of an attribute from a resource in the template</a:t>
            </a:r>
          </a:p>
          <a:p>
            <a:pPr lvl="1">
              <a:buClr>
                <a:srgbClr val="B40937"/>
              </a:buClr>
            </a:pPr>
            <a:r>
              <a:rPr lang="en-US" sz="2300" dirty="0" err="1"/>
              <a:t>Fn:Join</a:t>
            </a:r>
            <a:r>
              <a:rPr lang="en-US" sz="2300" dirty="0"/>
              <a:t> – appends a set of values into a single value</a:t>
            </a:r>
          </a:p>
          <a:p>
            <a:pPr lvl="1">
              <a:buClr>
                <a:srgbClr val="B40937"/>
              </a:buClr>
            </a:pPr>
            <a:r>
              <a:rPr lang="en-US" sz="2300" dirty="0"/>
              <a:t>Ref – returns the value of a parameter or resource</a:t>
            </a:r>
          </a:p>
        </p:txBody>
      </p:sp>
      <p:sp>
        <p:nvSpPr>
          <p:cNvPr id="4" name="Rectangle 3"/>
          <p:cNvSpPr/>
          <p:nvPr/>
        </p:nvSpPr>
        <p:spPr>
          <a:xfrm>
            <a:off x="998008" y="1381124"/>
            <a:ext cx="4781550" cy="1743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txBox="1">
            <a:spLocks/>
          </p:cNvSpPr>
          <p:nvPr/>
        </p:nvSpPr>
        <p:spPr>
          <a:xfrm>
            <a:off x="998007" y="1466849"/>
            <a:ext cx="4781551"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Built-in functions to help manage your stacks and resources</a:t>
            </a:r>
          </a:p>
        </p:txBody>
      </p:sp>
      <p:sp>
        <p:nvSpPr>
          <p:cNvPr id="6" name="Rectangle 5"/>
          <p:cNvSpPr/>
          <p:nvPr/>
        </p:nvSpPr>
        <p:spPr>
          <a:xfrm>
            <a:off x="6367288" y="1381124"/>
            <a:ext cx="4781550" cy="1743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p:cNvSpPr txBox="1">
            <a:spLocks/>
          </p:cNvSpPr>
          <p:nvPr/>
        </p:nvSpPr>
        <p:spPr>
          <a:xfrm>
            <a:off x="6367287" y="1466849"/>
            <a:ext cx="4781551" cy="1419225"/>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gn="ctr">
              <a:buNone/>
            </a:pPr>
            <a:r>
              <a:rPr lang="en-US" dirty="0">
                <a:solidFill>
                  <a:schemeClr val="bg1"/>
                </a:solidFill>
              </a:rPr>
              <a:t>Used to assign values to properties that are not available until runtime</a:t>
            </a:r>
          </a:p>
        </p:txBody>
      </p:sp>
    </p:spTree>
    <p:extLst>
      <p:ext uri="{BB962C8B-B14F-4D97-AF65-F5344CB8AC3E}">
        <p14:creationId xmlns:p14="http://schemas.microsoft.com/office/powerpoint/2010/main" val="233880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4750" y="1869487"/>
            <a:ext cx="5614342" cy="3044295"/>
          </a:xfrm>
          <a:prstGeom prst="rect">
            <a:avLst/>
          </a:prstGeom>
        </p:spPr>
        <p:txBody>
          <a:bodyPr wrap="square">
            <a:spAutoFit/>
          </a:bodyPr>
          <a:lstStyle/>
          <a:p>
            <a:pPr defTabSz="913798">
              <a:lnSpc>
                <a:spcPct val="120000"/>
              </a:lnSpc>
            </a:pPr>
            <a:r>
              <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rPr>
              <a:t>To help you deliver the speed and flexibility that your business </a:t>
            </a:r>
            <a:r>
              <a:rPr lang="en-US" sz="2664" b="1" dirty="0">
                <a:solidFill>
                  <a:srgbClr val="FFFFFF"/>
                </a:solidFill>
                <a:latin typeface="Arial" panose="020B0604020202020204" pitchFamily="34" charset="0"/>
                <a:ea typeface="Helvetica Neue" panose="02000503000000020004" pitchFamily="2" charset="0"/>
                <a:cs typeface="Arial" panose="020B0604020202020204" pitchFamily="34" charset="0"/>
              </a:rPr>
              <a:t>demands</a:t>
            </a:r>
            <a:r>
              <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rPr>
              <a:t> from technology</a:t>
            </a:r>
          </a:p>
          <a:p>
            <a:pPr defTabSz="913798">
              <a:lnSpc>
                <a:spcPct val="120000"/>
              </a:lnSpc>
            </a:pPr>
            <a:endPar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endParaRPr>
          </a:p>
          <a:p>
            <a:pPr defTabSz="913798">
              <a:lnSpc>
                <a:spcPct val="120000"/>
              </a:lnSpc>
            </a:pPr>
            <a:r>
              <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rPr>
              <a:t>along with the security, simplicity, and savings it </a:t>
            </a:r>
            <a:r>
              <a:rPr lang="en-US" sz="2664" b="1" dirty="0">
                <a:solidFill>
                  <a:srgbClr val="FFFFFF"/>
                </a:solidFill>
                <a:latin typeface="Arial" panose="020B0604020202020204" pitchFamily="34" charset="0"/>
                <a:ea typeface="Helvetica Neue" panose="02000503000000020004" pitchFamily="2" charset="0"/>
                <a:cs typeface="Arial" panose="020B0604020202020204" pitchFamily="34" charset="0"/>
              </a:rPr>
              <a:t>requires</a:t>
            </a:r>
            <a:endPar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endParaRPr>
          </a:p>
        </p:txBody>
      </p:sp>
      <p:sp>
        <p:nvSpPr>
          <p:cNvPr id="6" name="Title 5">
            <a:extLst>
              <a:ext uri="{FF2B5EF4-FFF2-40B4-BE49-F238E27FC236}">
                <a16:creationId xmlns:a16="http://schemas.microsoft.com/office/drawing/2014/main" id="{EF831474-111E-7444-8C2B-2543A5258943}"/>
              </a:ext>
            </a:extLst>
          </p:cNvPr>
          <p:cNvSpPr>
            <a:spLocks noGrp="1"/>
          </p:cNvSpPr>
          <p:nvPr>
            <p:ph type="title"/>
          </p:nvPr>
        </p:nvSpPr>
        <p:spPr/>
        <p:txBody>
          <a:bodyPr/>
          <a:lstStyle/>
          <a:p>
            <a:r>
              <a:rPr lang="en-US" dirty="0"/>
              <a:t>Our Purpose</a:t>
            </a:r>
          </a:p>
        </p:txBody>
      </p:sp>
    </p:spTree>
    <p:extLst>
      <p:ext uri="{BB962C8B-B14F-4D97-AF65-F5344CB8AC3E}">
        <p14:creationId xmlns:p14="http://schemas.microsoft.com/office/powerpoint/2010/main" val="150186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CloudFormation – Recommendations</a:t>
            </a:r>
          </a:p>
        </p:txBody>
      </p:sp>
      <p:sp>
        <p:nvSpPr>
          <p:cNvPr id="3" name="Text Placeholder 2"/>
          <p:cNvSpPr>
            <a:spLocks noGrp="1"/>
          </p:cNvSpPr>
          <p:nvPr>
            <p:ph type="body" sz="quarter" idx="11"/>
          </p:nvPr>
        </p:nvSpPr>
        <p:spPr/>
        <p:txBody>
          <a:bodyPr/>
          <a:lstStyle/>
          <a:p>
            <a:pPr marL="514350" lvl="0" indent="-342900">
              <a:spcBef>
                <a:spcPts val="340"/>
              </a:spcBef>
              <a:spcAft>
                <a:spcPts val="600"/>
              </a:spcAft>
              <a:buClr>
                <a:schemeClr val="bg1">
                  <a:lumMod val="75000"/>
                </a:schemeClr>
              </a:buClr>
              <a:buSzPct val="100000"/>
            </a:pPr>
            <a:r>
              <a:rPr lang="en-US" sz="1900" dirty="0"/>
              <a:t>Develop a library of CloudFormation templates that serve as the </a:t>
            </a:r>
            <a:r>
              <a:rPr lang="en-US" sz="1900" i="1" dirty="0"/>
              <a:t>backbone</a:t>
            </a:r>
            <a:r>
              <a:rPr lang="en-US" sz="1900" dirty="0"/>
              <a:t> for new infrastructure deployments. This enables you to ensure that best configuration and security practices are part of any new resource deployment, as those resource deployments are based off CloudFormation templates. </a:t>
            </a:r>
          </a:p>
          <a:p>
            <a:pPr marL="514350" lvl="0" indent="-342900">
              <a:spcBef>
                <a:spcPts val="340"/>
              </a:spcBef>
              <a:spcAft>
                <a:spcPts val="600"/>
              </a:spcAft>
              <a:buClr>
                <a:schemeClr val="bg1">
                  <a:lumMod val="75000"/>
                </a:schemeClr>
              </a:buClr>
              <a:buSzPct val="100000"/>
            </a:pPr>
            <a:r>
              <a:rPr lang="en-US" sz="1900" dirty="0"/>
              <a:t>Build templates to be as parameterized and regionally abstract as possible, to maximize template reuse and enable multi-region deployments. </a:t>
            </a:r>
          </a:p>
          <a:p>
            <a:pPr marL="514350" lvl="0" indent="-342900">
              <a:spcBef>
                <a:spcPts val="340"/>
              </a:spcBef>
              <a:spcAft>
                <a:spcPts val="600"/>
              </a:spcAft>
              <a:buClr>
                <a:schemeClr val="bg1">
                  <a:lumMod val="75000"/>
                </a:schemeClr>
              </a:buClr>
              <a:buSzPct val="100000"/>
            </a:pPr>
            <a:r>
              <a:rPr lang="en-US" sz="1900" dirty="0"/>
              <a:t>Store your CloudFormation templates in source control, and follow best practices for continuous integration and delivery when updating your templates. </a:t>
            </a:r>
          </a:p>
          <a:p>
            <a:pPr marL="514350" lvl="0" indent="-342900">
              <a:spcBef>
                <a:spcPts val="340"/>
              </a:spcBef>
              <a:spcAft>
                <a:spcPts val="600"/>
              </a:spcAft>
              <a:buClr>
                <a:schemeClr val="bg1">
                  <a:lumMod val="75000"/>
                </a:schemeClr>
              </a:buClr>
              <a:buSzPct val="100000"/>
            </a:pPr>
            <a:r>
              <a:rPr lang="en-US" sz="1900" dirty="0"/>
              <a:t>Use a CI/CD (build/automation) server to orchestrate and automate the steps in your CloudFormation development pipeline (change → test --&gt;delivery/deployment) </a:t>
            </a:r>
          </a:p>
          <a:p>
            <a:pPr marL="514350" lvl="0" indent="-342900">
              <a:spcBef>
                <a:spcPts val="340"/>
              </a:spcBef>
              <a:spcAft>
                <a:spcPts val="600"/>
              </a:spcAft>
              <a:buClr>
                <a:schemeClr val="bg1">
                  <a:lumMod val="75000"/>
                </a:schemeClr>
              </a:buClr>
              <a:buSzPct val="100000"/>
            </a:pPr>
            <a:r>
              <a:rPr lang="en-US" sz="1900" dirty="0"/>
              <a:t>Generate change-sets for staging and production deployments, and analyze these change sets before running updates to stacks in these environments.  </a:t>
            </a:r>
          </a:p>
          <a:p>
            <a:endParaRPr lang="en-US" sz="1900" dirty="0"/>
          </a:p>
        </p:txBody>
      </p:sp>
    </p:spTree>
    <p:extLst>
      <p:ext uri="{BB962C8B-B14F-4D97-AF65-F5344CB8AC3E}">
        <p14:creationId xmlns:p14="http://schemas.microsoft.com/office/powerpoint/2010/main" val="414060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Lab 1 - CloudFormation</a:t>
            </a:r>
          </a:p>
        </p:txBody>
      </p:sp>
      <p:sp>
        <p:nvSpPr>
          <p:cNvPr id="7" name="Text Placeholder 6"/>
          <p:cNvSpPr>
            <a:spLocks noGrp="1"/>
          </p:cNvSpPr>
          <p:nvPr>
            <p:ph type="body" sz="quarter" idx="11"/>
          </p:nvPr>
        </p:nvSpPr>
        <p:spPr>
          <a:xfrm>
            <a:off x="1399292" y="3131578"/>
            <a:ext cx="9278112" cy="1074661"/>
          </a:xfrm>
        </p:spPr>
        <p:txBody>
          <a:bodyPr/>
          <a:lstStyle/>
          <a:p>
            <a:r>
              <a:rPr lang="en-US" dirty="0"/>
              <a:t>In this lab, participants will use CloudFormation to create the base infrastructure and additional AWS resources to use for subsequent labs. The lab will make use of nested CloudFormation templates to deploy the resources.</a:t>
            </a:r>
          </a:p>
          <a:p>
            <a:endParaRPr lang="en-US" dirty="0"/>
          </a:p>
        </p:txBody>
      </p:sp>
    </p:spTree>
    <p:extLst>
      <p:ext uri="{BB962C8B-B14F-4D97-AF65-F5344CB8AC3E}">
        <p14:creationId xmlns:p14="http://schemas.microsoft.com/office/powerpoint/2010/main" val="4261074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F684-075D-40A0-8AAF-E5529A136489}"/>
              </a:ext>
            </a:extLst>
          </p:cNvPr>
          <p:cNvSpPr>
            <a:spLocks noGrp="1"/>
          </p:cNvSpPr>
          <p:nvPr>
            <p:ph type="title"/>
          </p:nvPr>
        </p:nvSpPr>
        <p:spPr/>
        <p:txBody>
          <a:bodyPr/>
          <a:lstStyle/>
          <a:p>
            <a:r>
              <a:rPr lang="en-US" sz="3700" dirty="0"/>
              <a:t>Lab 1 appendix</a:t>
            </a:r>
            <a:endParaRPr lang="en-US" dirty="0"/>
          </a:p>
        </p:txBody>
      </p:sp>
      <p:sp>
        <p:nvSpPr>
          <p:cNvPr id="3" name="Text Placeholder 2">
            <a:extLst>
              <a:ext uri="{FF2B5EF4-FFF2-40B4-BE49-F238E27FC236}">
                <a16:creationId xmlns:a16="http://schemas.microsoft.com/office/drawing/2014/main" id="{66FDD226-C2EC-42D3-AF52-8D3F406AAE80}"/>
              </a:ext>
            </a:extLst>
          </p:cNvPr>
          <p:cNvSpPr>
            <a:spLocks noGrp="1"/>
          </p:cNvSpPr>
          <p:nvPr>
            <p:ph type="body" sz="quarter" idx="10"/>
          </p:nvPr>
        </p:nvSpPr>
        <p:spPr/>
        <p:txBody>
          <a:bodyPr vert="horz" lIns="91440" tIns="45720" rIns="91440" bIns="45720" anchor="t"/>
          <a:lstStyle/>
          <a:p>
            <a:pPr algn="ctr"/>
            <a:r>
              <a:rPr lang="en-US" sz="2900" u="sng" dirty="0"/>
              <a:t>Config NOT in Use</a:t>
            </a:r>
            <a:endParaRPr lang="en-US" u="sng" dirty="0"/>
          </a:p>
        </p:txBody>
      </p:sp>
      <p:sp>
        <p:nvSpPr>
          <p:cNvPr id="9" name="Text Placeholder 8">
            <a:extLst>
              <a:ext uri="{FF2B5EF4-FFF2-40B4-BE49-F238E27FC236}">
                <a16:creationId xmlns:a16="http://schemas.microsoft.com/office/drawing/2014/main" id="{4D2750D9-8854-4033-8F05-D3959C983FF7}"/>
              </a:ext>
            </a:extLst>
          </p:cNvPr>
          <p:cNvSpPr>
            <a:spLocks noGrp="1"/>
          </p:cNvSpPr>
          <p:nvPr>
            <p:ph type="body" sz="quarter" idx="15"/>
          </p:nvPr>
        </p:nvSpPr>
        <p:spPr/>
        <p:txBody>
          <a:bodyPr vert="horz" lIns="91440" tIns="45720" rIns="91440" bIns="45720" anchor="t"/>
          <a:lstStyle/>
          <a:p>
            <a:pPr algn="ctr"/>
            <a:r>
              <a:rPr lang="en-US" sz="2900" u="sng" dirty="0"/>
              <a:t>Config in Use</a:t>
            </a:r>
            <a:endParaRPr lang="en-US" u="sng" dirty="0"/>
          </a:p>
        </p:txBody>
      </p:sp>
      <p:pic>
        <p:nvPicPr>
          <p:cNvPr id="10" name="Picture 10" descr="A screenshot of a cell phone&#10;&#10;Description generated with very high confidence">
            <a:extLst>
              <a:ext uri="{FF2B5EF4-FFF2-40B4-BE49-F238E27FC236}">
                <a16:creationId xmlns:a16="http://schemas.microsoft.com/office/drawing/2014/main" id="{EE541E61-F02B-4164-91D4-A354790BEB1A}"/>
              </a:ext>
            </a:extLst>
          </p:cNvPr>
          <p:cNvPicPr>
            <a:picLocks noChangeAspect="1"/>
          </p:cNvPicPr>
          <p:nvPr/>
        </p:nvPicPr>
        <p:blipFill>
          <a:blip r:embed="rId2"/>
          <a:stretch>
            <a:fillRect/>
          </a:stretch>
        </p:blipFill>
        <p:spPr>
          <a:xfrm>
            <a:off x="372178" y="2494861"/>
            <a:ext cx="5230483" cy="2166153"/>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40719C90-0255-47D1-A511-B0B8CCEF5C10}"/>
              </a:ext>
            </a:extLst>
          </p:cNvPr>
          <p:cNvPicPr>
            <a:picLocks noChangeAspect="1"/>
          </p:cNvPicPr>
          <p:nvPr/>
        </p:nvPicPr>
        <p:blipFill>
          <a:blip r:embed="rId3"/>
          <a:stretch>
            <a:fillRect/>
          </a:stretch>
        </p:blipFill>
        <p:spPr>
          <a:xfrm>
            <a:off x="6308228" y="2479534"/>
            <a:ext cx="5038725" cy="2530703"/>
          </a:xfrm>
          <a:prstGeom prst="rect">
            <a:avLst/>
          </a:prstGeom>
        </p:spPr>
      </p:pic>
      <p:cxnSp>
        <p:nvCxnSpPr>
          <p:cNvPr id="6" name="Straight Connector 5"/>
          <p:cNvCxnSpPr/>
          <p:nvPr/>
        </p:nvCxnSpPr>
        <p:spPr>
          <a:xfrm>
            <a:off x="6001998" y="1757431"/>
            <a:ext cx="0" cy="43864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38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50393" y="1964274"/>
            <a:ext cx="3632512" cy="1390106"/>
          </a:xfrm>
        </p:spPr>
        <p:txBody>
          <a:bodyPr/>
          <a:lstStyle/>
          <a:p>
            <a:r>
              <a:rPr lang="en-US" dirty="0"/>
              <a:t>AHEAD Innovation Day</a:t>
            </a:r>
          </a:p>
        </p:txBody>
      </p:sp>
      <p:sp>
        <p:nvSpPr>
          <p:cNvPr id="5" name="Text Placeholder 4"/>
          <p:cNvSpPr>
            <a:spLocks noGrp="1"/>
          </p:cNvSpPr>
          <p:nvPr>
            <p:ph type="body" sz="quarter" idx="11"/>
          </p:nvPr>
        </p:nvSpPr>
        <p:spPr/>
        <p:txBody>
          <a:bodyPr/>
          <a:lstStyle/>
          <a:p>
            <a:r>
              <a:rPr lang="en-US" dirty="0"/>
              <a:t>AWS - Day 2 Operations</a:t>
            </a:r>
          </a:p>
          <a:p>
            <a:endParaRPr lang="en-US" dirty="0"/>
          </a:p>
        </p:txBody>
      </p:sp>
    </p:spTree>
    <p:extLst>
      <p:ext uri="{BB962C8B-B14F-4D97-AF65-F5344CB8AC3E}">
        <p14:creationId xmlns:p14="http://schemas.microsoft.com/office/powerpoint/2010/main" val="1538841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Operations</a:t>
            </a:r>
          </a:p>
        </p:txBody>
      </p:sp>
      <p:sp>
        <p:nvSpPr>
          <p:cNvPr id="5" name="Text Placeholder 4"/>
          <p:cNvSpPr>
            <a:spLocks noGrp="1"/>
          </p:cNvSpPr>
          <p:nvPr>
            <p:ph type="body" sz="quarter" idx="11"/>
          </p:nvPr>
        </p:nvSpPr>
        <p:spPr>
          <a:xfrm>
            <a:off x="560717" y="1309964"/>
            <a:ext cx="11233350" cy="4679849"/>
          </a:xfrm>
        </p:spPr>
        <p:txBody>
          <a:bodyPr/>
          <a:lstStyle/>
          <a:p>
            <a:r>
              <a:rPr lang="en-US" dirty="0"/>
              <a:t>CloudFormation Update Stacks</a:t>
            </a:r>
          </a:p>
          <a:p>
            <a:r>
              <a:rPr lang="en-US" dirty="0"/>
              <a:t>CloudFormation: Coming Soon…..</a:t>
            </a:r>
          </a:p>
          <a:p>
            <a:r>
              <a:rPr lang="en-US" dirty="0"/>
              <a:t>Tagging Strategies</a:t>
            </a:r>
          </a:p>
          <a:p>
            <a:r>
              <a:rPr lang="en-US" dirty="0"/>
              <a:t>CloudWatch Overview</a:t>
            </a:r>
          </a:p>
          <a:p>
            <a:r>
              <a:rPr lang="en-US" dirty="0"/>
              <a:t>Configuration Management</a:t>
            </a:r>
          </a:p>
          <a:p>
            <a:r>
              <a:rPr lang="en-US" dirty="0"/>
              <a:t>Lambda as Operations</a:t>
            </a:r>
          </a:p>
          <a:p>
            <a:r>
              <a:rPr lang="en-US" dirty="0"/>
              <a:t>Real-World Examples</a:t>
            </a:r>
          </a:p>
          <a:p>
            <a:r>
              <a:rPr lang="en-US" dirty="0"/>
              <a:t>LAB TIME !</a:t>
            </a:r>
          </a:p>
        </p:txBody>
      </p:sp>
    </p:spTree>
    <p:extLst>
      <p:ext uri="{BB962C8B-B14F-4D97-AF65-F5344CB8AC3E}">
        <p14:creationId xmlns:p14="http://schemas.microsoft.com/office/powerpoint/2010/main" val="98211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CloudFormation – Updating a Stack</a:t>
            </a:r>
          </a:p>
        </p:txBody>
      </p:sp>
      <p:sp>
        <p:nvSpPr>
          <p:cNvPr id="3" name="Text Placeholder 2"/>
          <p:cNvSpPr>
            <a:spLocks noGrp="1"/>
          </p:cNvSpPr>
          <p:nvPr>
            <p:ph type="body" sz="quarter" idx="11"/>
          </p:nvPr>
        </p:nvSpPr>
        <p:spPr/>
        <p:txBody>
          <a:bodyPr/>
          <a:lstStyle/>
          <a:p>
            <a:r>
              <a:rPr lang="en-US" sz="3200" dirty="0"/>
              <a:t>Updating a stack requires the creation and execution of a change set</a:t>
            </a:r>
          </a:p>
          <a:p>
            <a:r>
              <a:rPr lang="en-US" sz="3200" dirty="0"/>
              <a:t>Resources </a:t>
            </a:r>
            <a:r>
              <a:rPr lang="en-US" sz="3200" u="sng" dirty="0">
                <a:solidFill>
                  <a:srgbClr val="5A041B"/>
                </a:solidFill>
              </a:rPr>
              <a:t>may</a:t>
            </a:r>
            <a:r>
              <a:rPr lang="en-US" sz="3200" dirty="0"/>
              <a:t> require replacement</a:t>
            </a:r>
          </a:p>
          <a:p>
            <a:r>
              <a:rPr lang="en-US" sz="3200" dirty="0"/>
              <a:t>Update at the parent stack, not child stack</a:t>
            </a:r>
          </a:p>
        </p:txBody>
      </p:sp>
      <p:sp>
        <p:nvSpPr>
          <p:cNvPr id="18" name="Pentagon 17"/>
          <p:cNvSpPr/>
          <p:nvPr/>
        </p:nvSpPr>
        <p:spPr>
          <a:xfrm>
            <a:off x="6719776" y="4729246"/>
            <a:ext cx="4678680" cy="1482941"/>
          </a:xfrm>
          <a:prstGeom prst="homePlat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3572163" y="4729246"/>
            <a:ext cx="4678680" cy="1482941"/>
          </a:xfrm>
          <a:prstGeom prst="homePlate">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p:cNvSpPr/>
          <p:nvPr/>
        </p:nvSpPr>
        <p:spPr>
          <a:xfrm>
            <a:off x="559457" y="4729246"/>
            <a:ext cx="4678680" cy="1482941"/>
          </a:xfrm>
          <a:prstGeom prst="homePlate">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entagon 18"/>
          <p:cNvSpPr/>
          <p:nvPr/>
        </p:nvSpPr>
        <p:spPr>
          <a:xfrm>
            <a:off x="73934" y="4483070"/>
            <a:ext cx="1967162" cy="197529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484030" y="4788493"/>
            <a:ext cx="1544012" cy="369332"/>
          </a:xfrm>
          <a:prstGeom prst="rect">
            <a:avLst/>
          </a:prstGeom>
          <a:noFill/>
        </p:spPr>
        <p:txBody>
          <a:bodyPr wrap="none" rtlCol="0">
            <a:spAutoFit/>
          </a:bodyPr>
          <a:lstStyle/>
          <a:p>
            <a:r>
              <a:rPr lang="en-US" dirty="0">
                <a:solidFill>
                  <a:schemeClr val="bg1"/>
                </a:solidFill>
              </a:rPr>
              <a:t>Deploy Stack</a:t>
            </a:r>
          </a:p>
        </p:txBody>
      </p:sp>
      <p:pic>
        <p:nvPicPr>
          <p:cNvPr id="4" name="Picture 2" descr="Image result for cloudformation stack"/>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745453" y="5132235"/>
            <a:ext cx="985309" cy="98530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238137" y="4796836"/>
            <a:ext cx="2159566" cy="369332"/>
          </a:xfrm>
          <a:prstGeom prst="rect">
            <a:avLst/>
          </a:prstGeom>
          <a:noFill/>
        </p:spPr>
        <p:txBody>
          <a:bodyPr wrap="none" rtlCol="0">
            <a:spAutoFit/>
          </a:bodyPr>
          <a:lstStyle/>
          <a:p>
            <a:r>
              <a:rPr lang="en-US" dirty="0">
                <a:solidFill>
                  <a:schemeClr val="bg1"/>
                </a:solidFill>
              </a:rPr>
              <a:t>Create Change Set</a:t>
            </a:r>
          </a:p>
        </p:txBody>
      </p:sp>
      <p:sp>
        <p:nvSpPr>
          <p:cNvPr id="22" name="TextBox 21"/>
          <p:cNvSpPr txBox="1"/>
          <p:nvPr/>
        </p:nvSpPr>
        <p:spPr>
          <a:xfrm>
            <a:off x="8310832" y="4796836"/>
            <a:ext cx="2300630" cy="369332"/>
          </a:xfrm>
          <a:prstGeom prst="rect">
            <a:avLst/>
          </a:prstGeom>
          <a:noFill/>
        </p:spPr>
        <p:txBody>
          <a:bodyPr wrap="none" rtlCol="0">
            <a:spAutoFit/>
          </a:bodyPr>
          <a:lstStyle/>
          <a:p>
            <a:r>
              <a:rPr lang="en-US" dirty="0">
                <a:solidFill>
                  <a:schemeClr val="bg1"/>
                </a:solidFill>
              </a:rPr>
              <a:t>Execute Change Set</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9474" y="5231485"/>
            <a:ext cx="590302" cy="786811"/>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3432" y="5231485"/>
            <a:ext cx="829049" cy="829049"/>
          </a:xfrm>
          <a:prstGeom prst="rect">
            <a:avLst/>
          </a:prstGeom>
        </p:spPr>
      </p:pic>
    </p:spTree>
    <p:extLst>
      <p:ext uri="{BB962C8B-B14F-4D97-AF65-F5344CB8AC3E}">
        <p14:creationId xmlns:p14="http://schemas.microsoft.com/office/powerpoint/2010/main" val="353294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par>
                                <p:cTn id="22" presetID="22" presetClass="entr" presetSubtype="8"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6" grpId="0" animBg="1"/>
      <p:bldP spid="20" grpId="0"/>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016F-1C8B-D54E-94A0-5CF0D86E6D37}"/>
              </a:ext>
            </a:extLst>
          </p:cNvPr>
          <p:cNvSpPr>
            <a:spLocks noGrp="1"/>
          </p:cNvSpPr>
          <p:nvPr>
            <p:ph type="title"/>
          </p:nvPr>
        </p:nvSpPr>
        <p:spPr/>
        <p:txBody>
          <a:bodyPr/>
          <a:lstStyle/>
          <a:p>
            <a:r>
              <a:rPr lang="en-US" dirty="0"/>
              <a:t>CloudFormation Drift Detection</a:t>
            </a:r>
          </a:p>
        </p:txBody>
      </p:sp>
      <p:pic>
        <p:nvPicPr>
          <p:cNvPr id="9" name="Picture 8">
            <a:extLst>
              <a:ext uri="{FF2B5EF4-FFF2-40B4-BE49-F238E27FC236}">
                <a16:creationId xmlns:a16="http://schemas.microsoft.com/office/drawing/2014/main" id="{436AE30A-8A5F-4E48-AAD7-7A875EF707E6}"/>
              </a:ext>
            </a:extLst>
          </p:cNvPr>
          <p:cNvPicPr>
            <a:picLocks noChangeAspect="1"/>
          </p:cNvPicPr>
          <p:nvPr/>
        </p:nvPicPr>
        <p:blipFill>
          <a:blip r:embed="rId2"/>
          <a:stretch>
            <a:fillRect/>
          </a:stretch>
        </p:blipFill>
        <p:spPr>
          <a:xfrm>
            <a:off x="0" y="1182915"/>
            <a:ext cx="9169400" cy="5270500"/>
          </a:xfrm>
          <a:prstGeom prst="rect">
            <a:avLst/>
          </a:prstGeom>
        </p:spPr>
      </p:pic>
      <p:pic>
        <p:nvPicPr>
          <p:cNvPr id="7" name="Picture 6">
            <a:extLst>
              <a:ext uri="{FF2B5EF4-FFF2-40B4-BE49-F238E27FC236}">
                <a16:creationId xmlns:a16="http://schemas.microsoft.com/office/drawing/2014/main" id="{3B28095F-034B-5145-A8D7-B8AF78A7175D}"/>
              </a:ext>
            </a:extLst>
          </p:cNvPr>
          <p:cNvPicPr>
            <a:picLocks noChangeAspect="1"/>
          </p:cNvPicPr>
          <p:nvPr/>
        </p:nvPicPr>
        <p:blipFill>
          <a:blip r:embed="rId3"/>
          <a:stretch>
            <a:fillRect/>
          </a:stretch>
        </p:blipFill>
        <p:spPr>
          <a:xfrm>
            <a:off x="6207089" y="4210051"/>
            <a:ext cx="5924622" cy="2531835"/>
          </a:xfrm>
          <a:prstGeom prst="rect">
            <a:avLst/>
          </a:prstGeom>
          <a:ln>
            <a:solidFill>
              <a:schemeClr val="tx1"/>
            </a:solidFill>
          </a:ln>
        </p:spPr>
      </p:pic>
    </p:spTree>
    <p:extLst>
      <p:ext uri="{BB962C8B-B14F-4D97-AF65-F5344CB8AC3E}">
        <p14:creationId xmlns:p14="http://schemas.microsoft.com/office/powerpoint/2010/main" val="321334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prstGeom prst="rect">
            <a:avLst/>
          </a:prstGeom>
          <a:noFill/>
          <a:ln>
            <a:noFill/>
          </a:ln>
        </p:spPr>
        <p:txBody>
          <a:bodyPr wrap="square" lIns="0" tIns="0" rIns="0" bIns="0" anchor="ctr" anchorCtr="0">
            <a:noAutofit/>
          </a:bodyPr>
          <a:lstStyle/>
          <a:p>
            <a:pPr>
              <a:buClr>
                <a:schemeClr val="accent1"/>
              </a:buClr>
              <a:buSzPts val="550"/>
            </a:pPr>
            <a:r>
              <a:rPr lang="en-US" dirty="0"/>
              <a:t>AWS Tags</a:t>
            </a:r>
            <a:endParaRPr dirty="0"/>
          </a:p>
        </p:txBody>
      </p:sp>
      <p:sp>
        <p:nvSpPr>
          <p:cNvPr id="5" name="Text Placeholder 4">
            <a:extLst>
              <a:ext uri="{FF2B5EF4-FFF2-40B4-BE49-F238E27FC236}">
                <a16:creationId xmlns:a16="http://schemas.microsoft.com/office/drawing/2014/main" id="{5EA4A9BB-4F55-2F4E-BE63-33B4C88FF412}"/>
              </a:ext>
            </a:extLst>
          </p:cNvPr>
          <p:cNvSpPr>
            <a:spLocks noGrp="1"/>
          </p:cNvSpPr>
          <p:nvPr>
            <p:ph type="body" sz="quarter" idx="11"/>
          </p:nvPr>
        </p:nvSpPr>
        <p:spPr>
          <a:xfrm>
            <a:off x="449812" y="2209004"/>
            <a:ext cx="5479984" cy="4033705"/>
          </a:xfrm>
        </p:spPr>
        <p:txBody>
          <a:bodyPr/>
          <a:lstStyle/>
          <a:p>
            <a:pPr marL="302676" indent="-302676">
              <a:spcBef>
                <a:spcPts val="0"/>
              </a:spcBef>
              <a:buClr>
                <a:srgbClr val="3F3F3F"/>
              </a:buClr>
              <a:buSzPts val="2200"/>
            </a:pPr>
            <a:r>
              <a:rPr lang="en-US" sz="2800" dirty="0">
                <a:solidFill>
                  <a:srgbClr val="3F3F3F"/>
                </a:solidFill>
                <a:latin typeface="Corbel"/>
                <a:ea typeface="Corbel"/>
                <a:cs typeface="Corbel"/>
                <a:sym typeface="Corbel"/>
              </a:rPr>
              <a:t>Key Value Pairs</a:t>
            </a:r>
          </a:p>
          <a:p>
            <a:pPr marL="759453" lvl="1" indent="-302676">
              <a:spcBef>
                <a:spcPts val="0"/>
              </a:spcBef>
              <a:buClr>
                <a:srgbClr val="3F3F3F"/>
              </a:buClr>
              <a:buSzPts val="2200"/>
            </a:pPr>
            <a:r>
              <a:rPr lang="en-US" sz="2800" dirty="0">
                <a:solidFill>
                  <a:srgbClr val="3F3F3F"/>
                </a:solidFill>
                <a:latin typeface="Corbel"/>
                <a:ea typeface="Corbel"/>
                <a:cs typeface="Corbel"/>
                <a:sym typeface="Corbel"/>
              </a:rPr>
              <a:t>Key: Name</a:t>
            </a:r>
          </a:p>
          <a:p>
            <a:pPr marL="759453" lvl="1" indent="-302676">
              <a:spcBef>
                <a:spcPts val="0"/>
              </a:spcBef>
              <a:buClr>
                <a:srgbClr val="3F3F3F"/>
              </a:buClr>
              <a:buSzPts val="2200"/>
            </a:pPr>
            <a:r>
              <a:rPr lang="en-US" sz="2800" dirty="0">
                <a:solidFill>
                  <a:srgbClr val="3F3F3F"/>
                </a:solidFill>
                <a:latin typeface="Corbel"/>
                <a:ea typeface="Corbel"/>
                <a:cs typeface="Corbel"/>
                <a:sym typeface="Corbel"/>
              </a:rPr>
              <a:t>Value: John Smith</a:t>
            </a:r>
          </a:p>
          <a:p>
            <a:pPr marL="302676" indent="-302676">
              <a:spcBef>
                <a:spcPts val="0"/>
              </a:spcBef>
              <a:buClr>
                <a:srgbClr val="3F3F3F"/>
              </a:buClr>
              <a:buSzPts val="2200"/>
            </a:pPr>
            <a:r>
              <a:rPr lang="en-US" sz="2800" dirty="0">
                <a:solidFill>
                  <a:srgbClr val="3F3F3F"/>
                </a:solidFill>
                <a:latin typeface="Corbel"/>
                <a:ea typeface="Corbel"/>
                <a:cs typeface="Corbel"/>
                <a:sym typeface="Corbel"/>
              </a:rPr>
              <a:t>Metadata</a:t>
            </a:r>
          </a:p>
          <a:p>
            <a:pPr marL="302676" indent="-302676">
              <a:spcBef>
                <a:spcPts val="0"/>
              </a:spcBef>
              <a:buClr>
                <a:srgbClr val="3F3F3F"/>
              </a:buClr>
              <a:buSzPts val="2200"/>
            </a:pPr>
            <a:r>
              <a:rPr lang="en-US" sz="2800" dirty="0">
                <a:solidFill>
                  <a:srgbClr val="3F3F3F"/>
                </a:solidFill>
                <a:latin typeface="Corbel"/>
                <a:ea typeface="Corbel"/>
                <a:cs typeface="Corbel"/>
                <a:sym typeface="Corbel"/>
              </a:rPr>
              <a:t>Can be inherited</a:t>
            </a:r>
          </a:p>
          <a:p>
            <a:pPr marL="759453" lvl="1" indent="-302676">
              <a:spcBef>
                <a:spcPts val="0"/>
              </a:spcBef>
              <a:buClr>
                <a:srgbClr val="3F3F3F"/>
              </a:buClr>
              <a:buSzPts val="2200"/>
            </a:pPr>
            <a:r>
              <a:rPr lang="en-US" sz="2800" dirty="0">
                <a:solidFill>
                  <a:srgbClr val="3F3F3F"/>
                </a:solidFill>
                <a:latin typeface="Corbel"/>
                <a:ea typeface="Corbel"/>
                <a:cs typeface="Corbel"/>
                <a:sym typeface="Corbel"/>
              </a:rPr>
              <a:t>ASG, </a:t>
            </a:r>
            <a:r>
              <a:rPr lang="en-US" sz="2800" dirty="0" err="1">
                <a:solidFill>
                  <a:srgbClr val="3F3F3F"/>
                </a:solidFill>
                <a:latin typeface="Corbel"/>
                <a:ea typeface="Corbel"/>
                <a:cs typeface="Corbel"/>
                <a:sym typeface="Corbel"/>
              </a:rPr>
              <a:t>CFn</a:t>
            </a:r>
            <a:r>
              <a:rPr lang="en-US" sz="2800" dirty="0">
                <a:solidFill>
                  <a:srgbClr val="3F3F3F"/>
                </a:solidFill>
                <a:latin typeface="Corbel"/>
                <a:ea typeface="Corbel"/>
                <a:cs typeface="Corbel"/>
                <a:sym typeface="Corbel"/>
              </a:rPr>
              <a:t>, Beanstalk</a:t>
            </a:r>
          </a:p>
          <a:p>
            <a:pPr marL="0" indent="0">
              <a:buNone/>
            </a:pPr>
            <a:endParaRPr lang="en-US" sz="2800" dirty="0"/>
          </a:p>
        </p:txBody>
      </p:sp>
      <p:sp>
        <p:nvSpPr>
          <p:cNvPr id="776" name="Shape 776"/>
          <p:cNvSpPr txBox="1">
            <a:spLocks noGrp="1"/>
          </p:cNvSpPr>
          <p:nvPr>
            <p:ph type="body" sz="quarter" idx="10"/>
          </p:nvPr>
        </p:nvSpPr>
        <p:spPr>
          <a:xfrm>
            <a:off x="449812" y="1512890"/>
            <a:ext cx="5479985" cy="489083"/>
          </a:xfrm>
          <a:prstGeom prst="rect">
            <a:avLst/>
          </a:prstGeom>
          <a:noFill/>
          <a:ln>
            <a:noFill/>
          </a:ln>
        </p:spPr>
        <p:txBody>
          <a:bodyPr wrap="square" lIns="0" tIns="0" rIns="0" bIns="0" anchor="t" anchorCtr="0">
            <a:noAutofit/>
          </a:bodyPr>
          <a:lstStyle/>
          <a:p>
            <a:pPr marL="302676" indent="-302676">
              <a:spcBef>
                <a:spcPts val="0"/>
              </a:spcBef>
              <a:buClr>
                <a:srgbClr val="3F3F3F"/>
              </a:buClr>
              <a:buSzPts val="2200"/>
            </a:pPr>
            <a:r>
              <a:rPr lang="en-US" sz="2930" dirty="0"/>
              <a:t>Tags</a:t>
            </a:r>
          </a:p>
          <a:p>
            <a:pPr marL="302676" indent="-302676">
              <a:spcBef>
                <a:spcPts val="0"/>
              </a:spcBef>
              <a:buClr>
                <a:srgbClr val="3F3F3F"/>
              </a:buClr>
              <a:buSzPts val="2200"/>
            </a:pPr>
            <a:endParaRPr sz="2933" dirty="0">
              <a:solidFill>
                <a:srgbClr val="3F3F3F"/>
              </a:solidFill>
              <a:latin typeface="Corbel"/>
              <a:ea typeface="Corbel"/>
              <a:cs typeface="Corbel"/>
              <a:sym typeface="Corbel"/>
            </a:endParaRPr>
          </a:p>
        </p:txBody>
      </p:sp>
      <p:sp>
        <p:nvSpPr>
          <p:cNvPr id="7" name="Text Placeholder 6">
            <a:extLst>
              <a:ext uri="{FF2B5EF4-FFF2-40B4-BE49-F238E27FC236}">
                <a16:creationId xmlns:a16="http://schemas.microsoft.com/office/drawing/2014/main" id="{09902C23-E2E6-4A4B-8D2E-EDF9934013BA}"/>
              </a:ext>
            </a:extLst>
          </p:cNvPr>
          <p:cNvSpPr>
            <a:spLocks noGrp="1"/>
          </p:cNvSpPr>
          <p:nvPr>
            <p:ph type="body" sz="quarter" idx="15"/>
          </p:nvPr>
        </p:nvSpPr>
        <p:spPr>
          <a:xfrm>
            <a:off x="5899868" y="1512890"/>
            <a:ext cx="5479985" cy="489083"/>
          </a:xfrm>
        </p:spPr>
        <p:txBody>
          <a:bodyPr/>
          <a:lstStyle/>
          <a:p>
            <a:r>
              <a:rPr lang="en-US"/>
              <a:t>Use Benefits</a:t>
            </a:r>
            <a:endParaRPr lang="en-US" dirty="0"/>
          </a:p>
        </p:txBody>
      </p:sp>
      <p:sp>
        <p:nvSpPr>
          <p:cNvPr id="8" name="Text Placeholder 7">
            <a:extLst>
              <a:ext uri="{FF2B5EF4-FFF2-40B4-BE49-F238E27FC236}">
                <a16:creationId xmlns:a16="http://schemas.microsoft.com/office/drawing/2014/main" id="{6B2D4A87-CFF8-0E4D-924F-42D04BA276D1}"/>
              </a:ext>
            </a:extLst>
          </p:cNvPr>
          <p:cNvSpPr>
            <a:spLocks noGrp="1"/>
          </p:cNvSpPr>
          <p:nvPr>
            <p:ph type="body" sz="quarter" idx="14"/>
          </p:nvPr>
        </p:nvSpPr>
        <p:spPr>
          <a:xfrm>
            <a:off x="5899868" y="2209004"/>
            <a:ext cx="5479984" cy="4033705"/>
          </a:xfrm>
        </p:spPr>
        <p:txBody>
          <a:bodyPr/>
          <a:lstStyle/>
          <a:p>
            <a:pPr marL="302676" indent="-302676">
              <a:spcBef>
                <a:spcPts val="0"/>
              </a:spcBef>
              <a:buClr>
                <a:srgbClr val="3F3F3F"/>
              </a:buClr>
              <a:buSzPts val="2200"/>
            </a:pPr>
            <a:r>
              <a:rPr lang="en-US" sz="2800" dirty="0">
                <a:solidFill>
                  <a:srgbClr val="3F3F3F"/>
                </a:solidFill>
                <a:latin typeface="Corbel"/>
                <a:ea typeface="Corbel"/>
                <a:cs typeface="Corbel"/>
                <a:sym typeface="Corbel"/>
              </a:rPr>
              <a:t>Simplified organize method</a:t>
            </a:r>
          </a:p>
          <a:p>
            <a:pPr marL="302676" indent="-302676">
              <a:spcBef>
                <a:spcPts val="0"/>
              </a:spcBef>
              <a:buClr>
                <a:srgbClr val="3F3F3F"/>
              </a:buClr>
              <a:buSzPts val="2200"/>
            </a:pPr>
            <a:r>
              <a:rPr lang="en-US" sz="2800" dirty="0">
                <a:solidFill>
                  <a:srgbClr val="3F3F3F"/>
                </a:solidFill>
                <a:latin typeface="Corbel"/>
                <a:ea typeface="Corbel"/>
                <a:cs typeface="Corbel"/>
                <a:sym typeface="Corbel"/>
              </a:rPr>
              <a:t>Instant and automated real-time discover of resources</a:t>
            </a:r>
          </a:p>
          <a:p>
            <a:pPr marL="302676" indent="-302676">
              <a:spcBef>
                <a:spcPts val="0"/>
              </a:spcBef>
              <a:buClr>
                <a:srgbClr val="3F3F3F"/>
              </a:buClr>
              <a:buSzPts val="2200"/>
            </a:pPr>
            <a:r>
              <a:rPr lang="en-US" sz="2800" dirty="0">
                <a:solidFill>
                  <a:srgbClr val="3F3F3F"/>
                </a:solidFill>
                <a:latin typeface="Corbel"/>
                <a:ea typeface="Corbel"/>
                <a:cs typeface="Corbel"/>
                <a:sym typeface="Corbel"/>
              </a:rPr>
              <a:t>Can be used in IAM to automatically restrict permissions</a:t>
            </a:r>
          </a:p>
          <a:p>
            <a:pPr marL="759453" lvl="1" indent="-302676">
              <a:spcBef>
                <a:spcPts val="0"/>
              </a:spcBef>
              <a:buClr>
                <a:srgbClr val="3F3F3F"/>
              </a:buClr>
              <a:buSzPts val="2200"/>
            </a:pPr>
            <a:r>
              <a:rPr lang="en-US" sz="2800" dirty="0">
                <a:solidFill>
                  <a:srgbClr val="3F3F3F"/>
                </a:solidFill>
                <a:latin typeface="Corbel"/>
                <a:ea typeface="Corbel"/>
                <a:cs typeface="Corbel"/>
                <a:sym typeface="Corbel"/>
              </a:rPr>
              <a:t>For security you must then restrict who can set tags</a:t>
            </a:r>
          </a:p>
        </p:txBody>
      </p:sp>
    </p:spTree>
    <p:extLst>
      <p:ext uri="{BB962C8B-B14F-4D97-AF65-F5344CB8AC3E}">
        <p14:creationId xmlns:p14="http://schemas.microsoft.com/office/powerpoint/2010/main" val="28739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wrap="square" lIns="0" tIns="0" rIns="0" bIns="0" anchor="ctr" anchorCtr="0">
            <a:noAutofit/>
          </a:bodyPr>
          <a:lstStyle/>
          <a:p>
            <a:pPr>
              <a:buClr>
                <a:schemeClr val="accent1"/>
              </a:buClr>
              <a:buSzPts val="550"/>
            </a:pPr>
            <a:r>
              <a:rPr lang="en-US" dirty="0"/>
              <a:t>Tagging Categories</a:t>
            </a:r>
            <a:endParaRPr/>
          </a:p>
        </p:txBody>
      </p:sp>
      <p:pic>
        <p:nvPicPr>
          <p:cNvPr id="788" name="Shape 788"/>
          <p:cNvPicPr preferRelativeResize="0"/>
          <p:nvPr/>
        </p:nvPicPr>
        <p:blipFill rotWithShape="1">
          <a:blip r:embed="rId3">
            <a:alphaModFix/>
          </a:blip>
          <a:srcRect/>
          <a:stretch/>
        </p:blipFill>
        <p:spPr>
          <a:xfrm>
            <a:off x="293298" y="1906437"/>
            <a:ext cx="11683042" cy="3623003"/>
          </a:xfrm>
          <a:prstGeom prst="rect">
            <a:avLst/>
          </a:prstGeom>
          <a:noFill/>
          <a:ln>
            <a:noFill/>
          </a:ln>
        </p:spPr>
      </p:pic>
    </p:spTree>
    <p:extLst>
      <p:ext uri="{BB962C8B-B14F-4D97-AF65-F5344CB8AC3E}">
        <p14:creationId xmlns:p14="http://schemas.microsoft.com/office/powerpoint/2010/main" val="362181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prstGeom prst="rect">
            <a:avLst/>
          </a:prstGeom>
          <a:noFill/>
          <a:ln>
            <a:noFill/>
          </a:ln>
        </p:spPr>
        <p:txBody>
          <a:bodyPr wrap="square" lIns="0" tIns="0" rIns="0" bIns="0" anchor="ctr" anchorCtr="0">
            <a:noAutofit/>
          </a:bodyPr>
          <a:lstStyle/>
          <a:p>
            <a:pPr>
              <a:buClr>
                <a:schemeClr val="accent1"/>
              </a:buClr>
              <a:buSzPts val="550"/>
            </a:pPr>
            <a:r>
              <a:rPr lang="en-US" dirty="0"/>
              <a:t>Tagging Design Best Practices/Guiding Principles</a:t>
            </a:r>
            <a:endParaRPr/>
          </a:p>
        </p:txBody>
      </p:sp>
      <p:sp>
        <p:nvSpPr>
          <p:cNvPr id="782" name="Shape 782"/>
          <p:cNvSpPr txBox="1">
            <a:spLocks noGrp="1"/>
          </p:cNvSpPr>
          <p:nvPr>
            <p:ph type="body" sz="quarter" idx="11"/>
          </p:nvPr>
        </p:nvSpPr>
        <p:spPr>
          <a:xfrm>
            <a:off x="372178" y="1144401"/>
            <a:ext cx="11421889" cy="4679849"/>
          </a:xfrm>
          <a:prstGeom prst="rect">
            <a:avLst/>
          </a:prstGeom>
          <a:noFill/>
          <a:ln>
            <a:noFill/>
          </a:ln>
        </p:spPr>
        <p:txBody>
          <a:bodyPr wrap="square" lIns="0" tIns="0" rIns="0" bIns="0" anchor="t" anchorCtr="0">
            <a:noAutofit/>
          </a:bodyPr>
          <a:lstStyle/>
          <a:p>
            <a:pPr marL="0" indent="0">
              <a:spcBef>
                <a:spcPts val="0"/>
              </a:spcBef>
              <a:buClr>
                <a:srgbClr val="3F3F3F"/>
              </a:buClr>
              <a:buSzPts val="450"/>
              <a:buNone/>
            </a:pPr>
            <a:r>
              <a:rPr lang="en-US" sz="2400" dirty="0">
                <a:solidFill>
                  <a:srgbClr val="3F3F3F"/>
                </a:solidFill>
                <a:latin typeface="Corbel"/>
                <a:ea typeface="Corbel"/>
                <a:cs typeface="Corbel"/>
                <a:sym typeface="Corbel"/>
              </a:rPr>
              <a:t>Tagging should represent organizationally relevant dimensions and adheres to tagging best practices: </a:t>
            </a:r>
            <a:endParaRPr dirty="0"/>
          </a:p>
          <a:p>
            <a:pPr marL="605352" lvl="1" indent="-317492">
              <a:spcBef>
                <a:spcPts val="480"/>
              </a:spcBef>
              <a:buClr>
                <a:srgbClr val="3F3F3F"/>
              </a:buClr>
              <a:buSzPts val="1620"/>
              <a:buFont typeface="Corbel"/>
              <a:buChar char="+"/>
            </a:pPr>
            <a:r>
              <a:rPr lang="en-US" sz="2400" dirty="0">
                <a:solidFill>
                  <a:srgbClr val="3F3F3F"/>
                </a:solidFill>
                <a:latin typeface="Corbel"/>
                <a:ea typeface="Corbel"/>
                <a:cs typeface="Corbel"/>
                <a:sym typeface="Corbel"/>
              </a:rPr>
              <a:t>Always use a standardized, case-sensitive format for tags, and implement it </a:t>
            </a:r>
            <a:r>
              <a:rPr lang="en-US" sz="2400" i="1" dirty="0">
                <a:solidFill>
                  <a:srgbClr val="3F3F3F"/>
                </a:solidFill>
                <a:latin typeface="Corbel"/>
                <a:ea typeface="Corbel"/>
                <a:cs typeface="Corbel"/>
                <a:sym typeface="Corbel"/>
              </a:rPr>
              <a:t>consistently</a:t>
            </a:r>
            <a:r>
              <a:rPr lang="en-US" sz="2400" dirty="0">
                <a:solidFill>
                  <a:srgbClr val="3F3F3F"/>
                </a:solidFill>
                <a:latin typeface="Corbel"/>
                <a:ea typeface="Corbel"/>
                <a:cs typeface="Corbel"/>
                <a:sym typeface="Corbel"/>
              </a:rPr>
              <a:t> across all resource types.</a:t>
            </a:r>
            <a:endParaRPr dirty="0"/>
          </a:p>
          <a:p>
            <a:pPr marL="605352" lvl="1" indent="-317492">
              <a:spcBef>
                <a:spcPts val="480"/>
              </a:spcBef>
              <a:buClr>
                <a:srgbClr val="3F3F3F"/>
              </a:buClr>
              <a:buSzPts val="1620"/>
              <a:buFont typeface="Corbel"/>
              <a:buChar char="+"/>
            </a:pPr>
            <a:r>
              <a:rPr lang="en-US" sz="2400" dirty="0">
                <a:solidFill>
                  <a:srgbClr val="3F3F3F"/>
                </a:solidFill>
                <a:latin typeface="Corbel"/>
                <a:ea typeface="Corbel"/>
                <a:cs typeface="Corbel"/>
                <a:sym typeface="Corbel"/>
              </a:rPr>
              <a:t> Consider tag dimensions that support the ability to manage </a:t>
            </a:r>
            <a:r>
              <a:rPr lang="en-US" sz="2400" b="1" dirty="0">
                <a:solidFill>
                  <a:srgbClr val="3F3F3F"/>
                </a:solidFill>
                <a:latin typeface="Corbel"/>
                <a:ea typeface="Corbel"/>
                <a:cs typeface="Corbel"/>
                <a:sym typeface="Corbel"/>
              </a:rPr>
              <a:t>resource access control</a:t>
            </a:r>
            <a:r>
              <a:rPr lang="en-US" sz="2400" dirty="0">
                <a:solidFill>
                  <a:srgbClr val="3F3F3F"/>
                </a:solidFill>
                <a:latin typeface="Corbel"/>
                <a:ea typeface="Corbel"/>
                <a:cs typeface="Corbel"/>
                <a:sym typeface="Corbel"/>
              </a:rPr>
              <a:t>, </a:t>
            </a:r>
            <a:r>
              <a:rPr lang="en-US" sz="2400" b="1" dirty="0">
                <a:solidFill>
                  <a:srgbClr val="3F3F3F"/>
                </a:solidFill>
                <a:latin typeface="Corbel"/>
                <a:ea typeface="Corbel"/>
                <a:cs typeface="Corbel"/>
                <a:sym typeface="Corbel"/>
              </a:rPr>
              <a:t>cost tracking</a:t>
            </a:r>
            <a:r>
              <a:rPr lang="en-US" sz="2400" dirty="0">
                <a:solidFill>
                  <a:srgbClr val="3F3F3F"/>
                </a:solidFill>
                <a:latin typeface="Corbel"/>
                <a:ea typeface="Corbel"/>
                <a:cs typeface="Corbel"/>
                <a:sym typeface="Corbel"/>
              </a:rPr>
              <a:t>, </a:t>
            </a:r>
            <a:r>
              <a:rPr lang="en-US" sz="2400" b="1" dirty="0">
                <a:solidFill>
                  <a:srgbClr val="3F3F3F"/>
                </a:solidFill>
                <a:latin typeface="Corbel"/>
                <a:ea typeface="Corbel"/>
                <a:cs typeface="Corbel"/>
                <a:sym typeface="Corbel"/>
              </a:rPr>
              <a:t>automation</a:t>
            </a:r>
            <a:r>
              <a:rPr lang="en-US" sz="2400" dirty="0">
                <a:solidFill>
                  <a:srgbClr val="3F3F3F"/>
                </a:solidFill>
                <a:latin typeface="Corbel"/>
                <a:ea typeface="Corbel"/>
                <a:cs typeface="Corbel"/>
                <a:sym typeface="Corbel"/>
              </a:rPr>
              <a:t>, </a:t>
            </a:r>
            <a:r>
              <a:rPr lang="en-US" sz="2400" b="1" dirty="0">
                <a:solidFill>
                  <a:srgbClr val="3F3F3F"/>
                </a:solidFill>
                <a:latin typeface="Corbel"/>
                <a:ea typeface="Corbel"/>
                <a:cs typeface="Corbel"/>
                <a:sym typeface="Corbel"/>
              </a:rPr>
              <a:t>security</a:t>
            </a:r>
            <a:r>
              <a:rPr lang="en-US" sz="2400" dirty="0">
                <a:solidFill>
                  <a:srgbClr val="3F3F3F"/>
                </a:solidFill>
                <a:latin typeface="Corbel"/>
                <a:ea typeface="Corbel"/>
                <a:cs typeface="Corbel"/>
                <a:sym typeface="Corbel"/>
              </a:rPr>
              <a:t>, and </a:t>
            </a:r>
            <a:r>
              <a:rPr lang="en-US" sz="2400" b="1" dirty="0">
                <a:solidFill>
                  <a:srgbClr val="3F3F3F"/>
                </a:solidFill>
                <a:latin typeface="Corbel"/>
                <a:ea typeface="Corbel"/>
                <a:cs typeface="Corbel"/>
                <a:sym typeface="Corbel"/>
              </a:rPr>
              <a:t>organization</a:t>
            </a:r>
            <a:r>
              <a:rPr lang="en-US" sz="2400" dirty="0">
                <a:solidFill>
                  <a:srgbClr val="3F3F3F"/>
                </a:solidFill>
                <a:latin typeface="Corbel"/>
                <a:ea typeface="Corbel"/>
                <a:cs typeface="Corbel"/>
                <a:sym typeface="Corbel"/>
              </a:rPr>
              <a:t>. </a:t>
            </a:r>
            <a:endParaRPr dirty="0"/>
          </a:p>
          <a:p>
            <a:pPr marL="605352" lvl="1" indent="-317492">
              <a:spcBef>
                <a:spcPts val="480"/>
              </a:spcBef>
              <a:buClr>
                <a:srgbClr val="3F3F3F"/>
              </a:buClr>
              <a:buSzPts val="1620"/>
              <a:buFont typeface="Corbel"/>
              <a:buChar char="+"/>
            </a:pPr>
            <a:r>
              <a:rPr lang="en-US" sz="2400" dirty="0">
                <a:solidFill>
                  <a:srgbClr val="3F3F3F"/>
                </a:solidFill>
                <a:latin typeface="Corbel"/>
                <a:ea typeface="Corbel"/>
                <a:cs typeface="Corbel"/>
                <a:sym typeface="Corbel"/>
              </a:rPr>
              <a:t>It is easy to modify tags to accommodate changing business requirements</a:t>
            </a:r>
          </a:p>
          <a:p>
            <a:pPr marL="1064245" lvl="2" indent="-317492">
              <a:spcBef>
                <a:spcPts val="480"/>
              </a:spcBef>
              <a:buClr>
                <a:srgbClr val="3F3F3F"/>
              </a:buClr>
              <a:buSzPts val="1620"/>
              <a:buFont typeface="Corbel"/>
              <a:buChar char="+"/>
            </a:pPr>
            <a:r>
              <a:rPr lang="en-US" sz="2200" dirty="0">
                <a:solidFill>
                  <a:srgbClr val="3F3F3F"/>
                </a:solidFill>
                <a:latin typeface="Corbel"/>
                <a:ea typeface="Corbel"/>
                <a:cs typeface="Corbel"/>
                <a:sym typeface="Corbel"/>
              </a:rPr>
              <a:t>Consider ramifications of future changes, especially in relation to tag-based access control, automation, or upstream billing reports.</a:t>
            </a:r>
          </a:p>
          <a:p>
            <a:pPr marL="605352" lvl="1" indent="-317492">
              <a:spcBef>
                <a:spcPts val="480"/>
              </a:spcBef>
              <a:buClr>
                <a:srgbClr val="3F3F3F"/>
              </a:buClr>
              <a:buSzPts val="1620"/>
              <a:buFont typeface="Corbel"/>
              <a:buChar char="+"/>
            </a:pPr>
            <a:r>
              <a:rPr lang="en-US" sz="2400" b="1" dirty="0">
                <a:solidFill>
                  <a:srgbClr val="3F3F3F"/>
                </a:solidFill>
                <a:latin typeface="Corbel"/>
                <a:ea typeface="Corbel"/>
                <a:cs typeface="Corbel"/>
                <a:sym typeface="Corbel"/>
              </a:rPr>
              <a:t>Standardize, Communicate and Enforce</a:t>
            </a:r>
          </a:p>
          <a:p>
            <a:pPr marL="605352" lvl="1" indent="-317492">
              <a:spcBef>
                <a:spcPts val="480"/>
              </a:spcBef>
              <a:buClr>
                <a:srgbClr val="3F3F3F"/>
              </a:buClr>
              <a:buSzPts val="1620"/>
              <a:buFont typeface="Corbel"/>
              <a:buChar char="+"/>
            </a:pPr>
            <a:r>
              <a:rPr lang="en-US" sz="2400" dirty="0">
                <a:solidFill>
                  <a:srgbClr val="3F3F3F"/>
                </a:solidFill>
                <a:latin typeface="Corbel"/>
                <a:ea typeface="Corbel"/>
                <a:cs typeface="Corbel"/>
                <a:sym typeface="Corbel"/>
              </a:rPr>
              <a:t>Err on the side of using too many tags rather than too few tags. </a:t>
            </a:r>
            <a:endParaRPr lang="en-US" sz="2400" dirty="0"/>
          </a:p>
          <a:p>
            <a:pPr marL="605352" lvl="1" indent="-317492">
              <a:spcBef>
                <a:spcPts val="480"/>
              </a:spcBef>
              <a:buClr>
                <a:srgbClr val="3F3F3F"/>
              </a:buClr>
              <a:buSzPts val="1620"/>
              <a:buFont typeface="Corbel"/>
              <a:buChar char="+"/>
            </a:pPr>
            <a:endParaRPr lang="en-US" sz="2400" dirty="0">
              <a:solidFill>
                <a:srgbClr val="3F3F3F"/>
              </a:solidFill>
              <a:latin typeface="Corbel"/>
              <a:ea typeface="Corbel"/>
              <a:cs typeface="Corbel"/>
              <a:sym typeface="Corbel"/>
            </a:endParaRPr>
          </a:p>
        </p:txBody>
      </p:sp>
    </p:spTree>
    <p:extLst>
      <p:ext uri="{BB962C8B-B14F-4D97-AF65-F5344CB8AC3E}">
        <p14:creationId xmlns:p14="http://schemas.microsoft.com/office/powerpoint/2010/main" val="390770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4750" y="1869487"/>
            <a:ext cx="5614342" cy="1523109"/>
          </a:xfrm>
          <a:prstGeom prst="rect">
            <a:avLst/>
          </a:prstGeom>
        </p:spPr>
        <p:txBody>
          <a:bodyPr wrap="square">
            <a:spAutoFit/>
          </a:bodyPr>
          <a:lstStyle/>
          <a:p>
            <a:pPr defTabSz="913798">
              <a:lnSpc>
                <a:spcPct val="120000"/>
              </a:lnSpc>
            </a:pPr>
            <a:r>
              <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rPr>
              <a:t>Is where your </a:t>
            </a:r>
            <a:r>
              <a:rPr lang="en-US" sz="2664" b="1" dirty="0">
                <a:solidFill>
                  <a:srgbClr val="FFFFFF"/>
                </a:solidFill>
                <a:latin typeface="Arial" panose="020B0604020202020204" pitchFamily="34" charset="0"/>
                <a:ea typeface="Helvetica Neue" panose="02000503000000020004" pitchFamily="2" charset="0"/>
                <a:cs typeface="Arial" panose="020B0604020202020204" pitchFamily="34" charset="0"/>
              </a:rPr>
              <a:t>applications run </a:t>
            </a:r>
            <a:r>
              <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rPr>
              <a:t>and where your </a:t>
            </a:r>
            <a:r>
              <a:rPr lang="en-US" sz="2664" b="1" dirty="0">
                <a:solidFill>
                  <a:srgbClr val="FFFFFF"/>
                </a:solidFill>
                <a:latin typeface="Arial" panose="020B0604020202020204" pitchFamily="34" charset="0"/>
                <a:ea typeface="Helvetica Neue" panose="02000503000000020004" pitchFamily="2" charset="0"/>
                <a:cs typeface="Arial" panose="020B0604020202020204" pitchFamily="34" charset="0"/>
              </a:rPr>
              <a:t>data live</a:t>
            </a:r>
          </a:p>
          <a:p>
            <a:pPr defTabSz="913798">
              <a:lnSpc>
                <a:spcPct val="120000"/>
              </a:lnSpc>
            </a:pPr>
            <a:endPar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endParaRPr>
          </a:p>
        </p:txBody>
      </p:sp>
      <p:sp>
        <p:nvSpPr>
          <p:cNvPr id="6" name="Title 5">
            <a:extLst>
              <a:ext uri="{FF2B5EF4-FFF2-40B4-BE49-F238E27FC236}">
                <a16:creationId xmlns:a16="http://schemas.microsoft.com/office/drawing/2014/main" id="{EF831474-111E-7444-8C2B-2543A5258943}"/>
              </a:ext>
            </a:extLst>
          </p:cNvPr>
          <p:cNvSpPr>
            <a:spLocks noGrp="1"/>
          </p:cNvSpPr>
          <p:nvPr>
            <p:ph type="title"/>
          </p:nvPr>
        </p:nvSpPr>
        <p:spPr/>
        <p:txBody>
          <a:bodyPr/>
          <a:lstStyle/>
          <a:p>
            <a:r>
              <a:rPr lang="en-US" dirty="0"/>
              <a:t>The Enterprise Cloud</a:t>
            </a:r>
          </a:p>
        </p:txBody>
      </p:sp>
    </p:spTree>
    <p:extLst>
      <p:ext uri="{BB962C8B-B14F-4D97-AF65-F5344CB8AC3E}">
        <p14:creationId xmlns:p14="http://schemas.microsoft.com/office/powerpoint/2010/main" val="22790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Left-Right Arrow 3"/>
          <p:cNvSpPr/>
          <p:nvPr/>
        </p:nvSpPr>
        <p:spPr>
          <a:xfrm>
            <a:off x="487685" y="4294346"/>
            <a:ext cx="11219604" cy="879231"/>
          </a:xfrm>
          <a:prstGeom prst="leftRightArrow">
            <a:avLst/>
          </a:prstGeom>
          <a:gradFill flip="none" rotWithShape="1">
            <a:gsLst>
              <a:gs pos="50000">
                <a:schemeClr val="accent2"/>
              </a:gs>
              <a:gs pos="69000">
                <a:schemeClr val="bg1">
                  <a:lumMod val="50000"/>
                </a:schemeClr>
              </a:gs>
              <a:gs pos="100000">
                <a:schemeClr val="bg1">
                  <a:lumMod val="50000"/>
                </a:schemeClr>
              </a:gs>
              <a:gs pos="0">
                <a:schemeClr val="accent2"/>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6" name="Straight Connector 5"/>
          <p:cNvCxnSpPr/>
          <p:nvPr/>
        </p:nvCxnSpPr>
        <p:spPr>
          <a:xfrm>
            <a:off x="4675793" y="1635103"/>
            <a:ext cx="0" cy="4040484"/>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860338" y="1635103"/>
            <a:ext cx="1582709" cy="468923"/>
          </a:xfrm>
          <a:prstGeom prst="rect">
            <a:avLst/>
          </a:prstGeom>
        </p:spPr>
        <p:txBody>
          <a:bodyPr vert="horz" wrap="square" lIns="0" tIns="0" rIns="0" bIns="0" rtlCol="0">
            <a:noAutofit/>
          </a:bodyPr>
          <a:lstStyle/>
          <a:p>
            <a:pPr algn="r"/>
            <a:r>
              <a:rPr lang="en-US" sz="2667" b="1" dirty="0"/>
              <a:t>OLD WAY</a:t>
            </a:r>
          </a:p>
        </p:txBody>
      </p:sp>
      <p:sp>
        <p:nvSpPr>
          <p:cNvPr id="9" name="TextBox 8"/>
          <p:cNvSpPr txBox="1"/>
          <p:nvPr/>
        </p:nvSpPr>
        <p:spPr>
          <a:xfrm>
            <a:off x="4934766" y="1635103"/>
            <a:ext cx="2096278" cy="468923"/>
          </a:xfrm>
          <a:prstGeom prst="rect">
            <a:avLst/>
          </a:prstGeom>
        </p:spPr>
        <p:txBody>
          <a:bodyPr vert="horz" wrap="square" lIns="0" tIns="0" rIns="0" bIns="0" rtlCol="0">
            <a:noAutofit/>
          </a:bodyPr>
          <a:lstStyle/>
          <a:p>
            <a:r>
              <a:rPr lang="en-US" sz="2667" b="1" dirty="0">
                <a:solidFill>
                  <a:schemeClr val="accent2"/>
                </a:solidFill>
              </a:rPr>
              <a:t>NEW WAY</a:t>
            </a:r>
          </a:p>
        </p:txBody>
      </p:sp>
      <p:sp>
        <p:nvSpPr>
          <p:cNvPr id="13" name="TextBox 12"/>
          <p:cNvSpPr txBox="1"/>
          <p:nvPr/>
        </p:nvSpPr>
        <p:spPr>
          <a:xfrm>
            <a:off x="487684" y="2141536"/>
            <a:ext cx="3955363" cy="1008133"/>
          </a:xfrm>
          <a:prstGeom prst="rect">
            <a:avLst/>
          </a:prstGeom>
        </p:spPr>
        <p:txBody>
          <a:bodyPr vert="horz" wrap="square" lIns="0" tIns="0" rIns="0" bIns="0" rtlCol="0" anchor="t">
            <a:noAutofit/>
          </a:bodyPr>
          <a:lstStyle/>
          <a:p>
            <a:pPr algn="r"/>
            <a:r>
              <a:rPr lang="en-US" b="1" dirty="0"/>
              <a:t>Focus on pushing configuration to legacy systems in legacy ways </a:t>
            </a:r>
            <a:br>
              <a:rPr lang="en-US" b="1" dirty="0"/>
            </a:br>
            <a:r>
              <a:rPr lang="en-US" dirty="0"/>
              <a:t>(i.e. PowerShell, Shell scripting, etc.) </a:t>
            </a:r>
          </a:p>
        </p:txBody>
      </p:sp>
      <p:sp>
        <p:nvSpPr>
          <p:cNvPr id="19" name="TextBox 18"/>
          <p:cNvSpPr txBox="1"/>
          <p:nvPr/>
        </p:nvSpPr>
        <p:spPr>
          <a:xfrm>
            <a:off x="4934765" y="2141536"/>
            <a:ext cx="6772523" cy="1008133"/>
          </a:xfrm>
          <a:prstGeom prst="rect">
            <a:avLst/>
          </a:prstGeom>
        </p:spPr>
        <p:txBody>
          <a:bodyPr vert="horz" wrap="square" lIns="0" tIns="0" rIns="0" bIns="0" rtlCol="0" anchor="t">
            <a:noAutofit/>
          </a:bodyPr>
          <a:lstStyle/>
          <a:p>
            <a:r>
              <a:rPr lang="en-US" sz="1867" b="1" dirty="0"/>
              <a:t>Focus on massive scale, new development, bridging legacy gap.  Shifting mindset to engineering a </a:t>
            </a:r>
            <a:r>
              <a:rPr lang="en-US" sz="1867" b="1" i="1" dirty="0">
                <a:solidFill>
                  <a:schemeClr val="accent2"/>
                </a:solidFill>
              </a:rPr>
              <a:t>desired state configuration.</a:t>
            </a:r>
            <a:endParaRPr lang="en-US" sz="1867" b="1" dirty="0"/>
          </a:p>
        </p:txBody>
      </p:sp>
      <p:pic>
        <p:nvPicPr>
          <p:cNvPr id="18" name="Picture 17"/>
          <p:cNvPicPr>
            <a:picLocks noChangeAspect="1"/>
          </p:cNvPicPr>
          <p:nvPr/>
        </p:nvPicPr>
        <p:blipFill>
          <a:blip r:embed="rId3"/>
          <a:stretch>
            <a:fillRect/>
          </a:stretch>
        </p:blipFill>
        <p:spPr>
          <a:xfrm>
            <a:off x="1094997" y="5321447"/>
            <a:ext cx="1826281" cy="475904"/>
          </a:xfrm>
          <a:prstGeom prst="rect">
            <a:avLst/>
          </a:prstGeom>
        </p:spPr>
      </p:pic>
      <p:pic>
        <p:nvPicPr>
          <p:cNvPr id="21" name="Picture 2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26079" y="3772106"/>
            <a:ext cx="1348359" cy="367901"/>
          </a:xfrm>
          <a:prstGeom prst="rect">
            <a:avLst/>
          </a:prstGeom>
        </p:spPr>
      </p:pic>
      <p:pic>
        <p:nvPicPr>
          <p:cNvPr id="25" name="Picture 2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908540" y="3474707"/>
            <a:ext cx="981811" cy="1073877"/>
          </a:xfrm>
          <a:prstGeom prst="rect">
            <a:avLst/>
          </a:prstGeom>
        </p:spPr>
      </p:pic>
      <p:pic>
        <p:nvPicPr>
          <p:cNvPr id="27" name="Picture 26"/>
          <p:cNvPicPr>
            <a:picLocks noChangeAspect="1"/>
          </p:cNvPicPr>
          <p:nvPr/>
        </p:nvPicPr>
        <p:blipFill>
          <a:blip r:embed="rId6"/>
          <a:stretch>
            <a:fillRect/>
          </a:stretch>
        </p:blipFill>
        <p:spPr>
          <a:xfrm>
            <a:off x="7603505" y="3534638"/>
            <a:ext cx="954013" cy="954013"/>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70520" y="3697810"/>
            <a:ext cx="1790632" cy="561811"/>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123097" y="3732404"/>
            <a:ext cx="1243248" cy="438619"/>
          </a:xfrm>
          <a:prstGeom prst="rect">
            <a:avLst/>
          </a:prstGeom>
        </p:spPr>
      </p:pic>
      <p:pic>
        <p:nvPicPr>
          <p:cNvPr id="33" name="image64.tif"/>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574154" y="3721982"/>
            <a:ext cx="743703" cy="556268"/>
          </a:xfrm>
          <a:prstGeom prst="rect">
            <a:avLst/>
          </a:prstGeom>
          <a:ln w="12700">
            <a:miter lim="400000"/>
          </a:ln>
        </p:spPr>
      </p:pic>
      <p:pic>
        <p:nvPicPr>
          <p:cNvPr id="16" name="Picture 15">
            <a:extLst>
              <a:ext uri="{FF2B5EF4-FFF2-40B4-BE49-F238E27FC236}">
                <a16:creationId xmlns:a16="http://schemas.microsoft.com/office/drawing/2014/main" id="{EFE69E16-F67A-8A48-A4DF-5887B4FAE8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7149" y="5019329"/>
            <a:ext cx="543291" cy="651949"/>
          </a:xfrm>
          <a:prstGeom prst="rect">
            <a:avLst/>
          </a:prstGeom>
        </p:spPr>
      </p:pic>
      <p:sp>
        <p:nvSpPr>
          <p:cNvPr id="17" name="TextBox 16">
            <a:extLst>
              <a:ext uri="{FF2B5EF4-FFF2-40B4-BE49-F238E27FC236}">
                <a16:creationId xmlns:a16="http://schemas.microsoft.com/office/drawing/2014/main" id="{3B13945A-EF43-124E-AB16-20D1A42AD98E}"/>
              </a:ext>
            </a:extLst>
          </p:cNvPr>
          <p:cNvSpPr txBox="1"/>
          <p:nvPr/>
        </p:nvSpPr>
        <p:spPr>
          <a:xfrm>
            <a:off x="6251442" y="5722301"/>
            <a:ext cx="1352063" cy="270915"/>
          </a:xfrm>
          <a:prstGeom prst="rect">
            <a:avLst/>
          </a:prstGeom>
          <a:noFill/>
        </p:spPr>
        <p:txBody>
          <a:bodyPr wrap="square" lIns="0" tIns="0" rIns="0" bIns="0" rtlCol="0" anchor="t">
            <a:noAutofit/>
          </a:bodyPr>
          <a:lstStyle/>
          <a:p>
            <a:pPr algn="ctr"/>
            <a:r>
              <a:rPr lang="en-US" sz="1200" b="1" dirty="0"/>
              <a:t>AWS </a:t>
            </a:r>
            <a:r>
              <a:rPr lang="en-US" sz="1200" b="1" dirty="0" err="1"/>
              <a:t>OpsWorks</a:t>
            </a:r>
            <a:r>
              <a:rPr lang="en-US" sz="1200" b="1" dirty="0"/>
              <a:t> for Chef Automate</a:t>
            </a:r>
          </a:p>
        </p:txBody>
      </p:sp>
      <p:pic>
        <p:nvPicPr>
          <p:cNvPr id="20" name="Picture 19">
            <a:extLst>
              <a:ext uri="{FF2B5EF4-FFF2-40B4-BE49-F238E27FC236}">
                <a16:creationId xmlns:a16="http://schemas.microsoft.com/office/drawing/2014/main" id="{FC1C0C6D-00F1-5241-81B4-B8AF0F72BB8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21155" y="5019329"/>
            <a:ext cx="543291" cy="651949"/>
          </a:xfrm>
          <a:prstGeom prst="rect">
            <a:avLst/>
          </a:prstGeom>
        </p:spPr>
      </p:pic>
      <p:sp>
        <p:nvSpPr>
          <p:cNvPr id="22" name="TextBox 21">
            <a:extLst>
              <a:ext uri="{FF2B5EF4-FFF2-40B4-BE49-F238E27FC236}">
                <a16:creationId xmlns:a16="http://schemas.microsoft.com/office/drawing/2014/main" id="{3F620D28-D689-1142-ADC4-7C02CA0FC62C}"/>
              </a:ext>
            </a:extLst>
          </p:cNvPr>
          <p:cNvSpPr txBox="1"/>
          <p:nvPr/>
        </p:nvSpPr>
        <p:spPr>
          <a:xfrm>
            <a:off x="8056985" y="5727335"/>
            <a:ext cx="1471629" cy="179761"/>
          </a:xfrm>
          <a:prstGeom prst="rect">
            <a:avLst/>
          </a:prstGeom>
          <a:noFill/>
        </p:spPr>
        <p:txBody>
          <a:bodyPr wrap="square" lIns="0" tIns="0" rIns="0" bIns="0" rtlCol="0" anchor="t">
            <a:noAutofit/>
          </a:bodyPr>
          <a:lstStyle/>
          <a:p>
            <a:pPr algn="ctr"/>
            <a:r>
              <a:rPr lang="en-US" sz="1200" b="1" dirty="0"/>
              <a:t>AWS </a:t>
            </a:r>
            <a:r>
              <a:rPr lang="en-US" sz="1200" b="1" dirty="0" err="1"/>
              <a:t>OpsWorks</a:t>
            </a:r>
            <a:r>
              <a:rPr lang="en-US" sz="1200" b="1" dirty="0"/>
              <a:t> for Puppet Enterprise</a:t>
            </a:r>
          </a:p>
        </p:txBody>
      </p:sp>
    </p:spTree>
    <p:extLst>
      <p:ext uri="{BB962C8B-B14F-4D97-AF65-F5344CB8AC3E}">
        <p14:creationId xmlns:p14="http://schemas.microsoft.com/office/powerpoint/2010/main" val="291957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par>
                                <p:cTn id="28" presetID="9"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dissolve">
                                      <p:cBhvr>
                                        <p:cTn id="30" dur="500"/>
                                        <p:tgtEl>
                                          <p:spTgt spid="25"/>
                                        </p:tgtEl>
                                      </p:cBhvr>
                                    </p:animEffect>
                                  </p:childTnLst>
                                </p:cTn>
                              </p:par>
                              <p:par>
                                <p:cTn id="31" presetID="9"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dissolve">
                                      <p:cBhvr>
                                        <p:cTn id="33" dur="500"/>
                                        <p:tgtEl>
                                          <p:spTgt spid="27"/>
                                        </p:tgtEl>
                                      </p:cBhvr>
                                    </p:animEffect>
                                  </p:childTnLst>
                                </p:cTn>
                              </p:par>
                              <p:par>
                                <p:cTn id="34" presetID="9"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dissolve">
                                      <p:cBhvr>
                                        <p:cTn id="36" dur="500"/>
                                        <p:tgtEl>
                                          <p:spTgt spid="32"/>
                                        </p:tgtEl>
                                      </p:cBhvr>
                                    </p:animEffect>
                                  </p:childTnLst>
                                </p:cTn>
                              </p:par>
                              <p:par>
                                <p:cTn id="37" presetID="9"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dissolve">
                                      <p:cBhvr>
                                        <p:cTn id="39" dur="500"/>
                                        <p:tgtEl>
                                          <p:spTgt spid="5"/>
                                        </p:tgtEl>
                                      </p:cBhvr>
                                    </p:animEffect>
                                  </p:childTnLst>
                                </p:cTn>
                              </p:par>
                              <p:par>
                                <p:cTn id="40" presetID="9"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dissolve">
                                      <p:cBhvr>
                                        <p:cTn id="5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3" grpId="0"/>
      <p:bldP spid="19" grpId="0"/>
      <p:bldP spid="17"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9806EF-20FB-4D49-B318-F3E913FDA95A}"/>
              </a:ext>
            </a:extLst>
          </p:cNvPr>
          <p:cNvSpPr>
            <a:spLocks noGrp="1"/>
          </p:cNvSpPr>
          <p:nvPr>
            <p:ph type="body" sz="quarter" idx="11"/>
          </p:nvPr>
        </p:nvSpPr>
        <p:spPr>
          <a:xfrm>
            <a:off x="372178" y="1838194"/>
            <a:ext cx="5687427" cy="4033705"/>
          </a:xfrm>
        </p:spPr>
        <p:txBody>
          <a:bodyPr/>
          <a:lstStyle/>
          <a:p>
            <a:r>
              <a:rPr lang="en-US" sz="2400" dirty="0">
                <a:solidFill>
                  <a:srgbClr val="000000"/>
                </a:solidFill>
                <a:latin typeface="Corbel"/>
                <a:ea typeface="Corbel"/>
                <a:cs typeface="Corbel"/>
                <a:sym typeface="Corbel"/>
              </a:rPr>
              <a:t>“Templatized” server configuration</a:t>
            </a:r>
          </a:p>
          <a:p>
            <a:r>
              <a:rPr lang="en-US" sz="2400" dirty="0">
                <a:solidFill>
                  <a:srgbClr val="000000"/>
                </a:solidFill>
                <a:latin typeface="Corbel"/>
                <a:ea typeface="Corbel"/>
                <a:cs typeface="Corbel"/>
                <a:sym typeface="Corbel"/>
              </a:rPr>
              <a:t>Embed Security and Organizational Best Practice</a:t>
            </a:r>
          </a:p>
          <a:p>
            <a:r>
              <a:rPr lang="en-US" sz="2400" dirty="0">
                <a:solidFill>
                  <a:srgbClr val="000000"/>
                </a:solidFill>
                <a:latin typeface="Corbel"/>
                <a:sym typeface="Corbel"/>
              </a:rPr>
              <a:t>Large OEM and Community Libraries</a:t>
            </a:r>
          </a:p>
          <a:p>
            <a:r>
              <a:rPr lang="en-US" sz="2400" dirty="0">
                <a:solidFill>
                  <a:srgbClr val="000000"/>
                </a:solidFill>
                <a:latin typeface="Corbel"/>
                <a:sym typeface="Corbel"/>
              </a:rPr>
              <a:t>Standardize</a:t>
            </a:r>
          </a:p>
          <a:p>
            <a:r>
              <a:rPr lang="en-US" sz="2400" dirty="0">
                <a:solidFill>
                  <a:srgbClr val="000000"/>
                </a:solidFill>
                <a:latin typeface="Corbel"/>
                <a:sym typeface="Corbel"/>
              </a:rPr>
              <a:t>Auditability</a:t>
            </a:r>
          </a:p>
          <a:p>
            <a:r>
              <a:rPr lang="en-US" sz="2400" dirty="0">
                <a:latin typeface="Corbel" panose="020B0503020204020204" pitchFamily="34" charset="0"/>
              </a:rPr>
              <a:t>Avoid AMI sprawl</a:t>
            </a:r>
            <a:endParaRPr lang="en-US" sz="2400" dirty="0">
              <a:solidFill>
                <a:srgbClr val="000000"/>
              </a:solidFill>
              <a:latin typeface="Corbel"/>
              <a:sym typeface="Corbel"/>
            </a:endParaRPr>
          </a:p>
        </p:txBody>
      </p:sp>
      <p:sp>
        <p:nvSpPr>
          <p:cNvPr id="4" name="Text Placeholder 3">
            <a:extLst>
              <a:ext uri="{FF2B5EF4-FFF2-40B4-BE49-F238E27FC236}">
                <a16:creationId xmlns:a16="http://schemas.microsoft.com/office/drawing/2014/main" id="{E2F1772A-D77E-D640-8711-57F534662870}"/>
              </a:ext>
            </a:extLst>
          </p:cNvPr>
          <p:cNvSpPr>
            <a:spLocks noGrp="1"/>
          </p:cNvSpPr>
          <p:nvPr>
            <p:ph type="body" sz="quarter" idx="10"/>
          </p:nvPr>
        </p:nvSpPr>
        <p:spPr>
          <a:xfrm>
            <a:off x="372178" y="1349114"/>
            <a:ext cx="5479985" cy="489083"/>
          </a:xfrm>
        </p:spPr>
        <p:txBody>
          <a:bodyPr/>
          <a:lstStyle/>
          <a:p>
            <a:r>
              <a:rPr lang="en-US" dirty="0"/>
              <a:t>Benefit</a:t>
            </a:r>
          </a:p>
        </p:txBody>
      </p:sp>
      <p:sp>
        <p:nvSpPr>
          <p:cNvPr id="5" name="Text Placeholder 4">
            <a:extLst>
              <a:ext uri="{FF2B5EF4-FFF2-40B4-BE49-F238E27FC236}">
                <a16:creationId xmlns:a16="http://schemas.microsoft.com/office/drawing/2014/main" id="{C74F877C-B49B-3148-A5F4-A1FA4B818590}"/>
              </a:ext>
            </a:extLst>
          </p:cNvPr>
          <p:cNvSpPr>
            <a:spLocks noGrp="1"/>
          </p:cNvSpPr>
          <p:nvPr>
            <p:ph type="body" sz="quarter" idx="14"/>
          </p:nvPr>
        </p:nvSpPr>
        <p:spPr>
          <a:xfrm>
            <a:off x="6296683" y="1838194"/>
            <a:ext cx="5479984" cy="4033705"/>
          </a:xfrm>
        </p:spPr>
        <p:txBody>
          <a:bodyPr/>
          <a:lstStyle/>
          <a:p>
            <a:r>
              <a:rPr lang="en-US" sz="2400" dirty="0">
                <a:latin typeface="Corbel" panose="020B0503020204020204" pitchFamily="34" charset="0"/>
              </a:rPr>
              <a:t>Auto Scaling servers</a:t>
            </a:r>
          </a:p>
          <a:p>
            <a:r>
              <a:rPr lang="en-US" sz="2400" dirty="0">
                <a:solidFill>
                  <a:schemeClr val="dk1"/>
                </a:solidFill>
                <a:latin typeface="Corbel" panose="020B0503020204020204" pitchFamily="34" charset="0"/>
                <a:ea typeface="Corbel"/>
                <a:cs typeface="Corbel"/>
                <a:sym typeface="Corbel"/>
              </a:rPr>
              <a:t>Self-Healing</a:t>
            </a:r>
          </a:p>
          <a:p>
            <a:r>
              <a:rPr lang="en-US" sz="2400" dirty="0">
                <a:solidFill>
                  <a:schemeClr val="dk1"/>
                </a:solidFill>
                <a:latin typeface="Corbel" panose="020B0503020204020204" pitchFamily="34" charset="0"/>
                <a:ea typeface="Corbel"/>
                <a:cs typeface="Corbel"/>
                <a:sym typeface="Corbel"/>
              </a:rPr>
              <a:t>Security / Compliance</a:t>
            </a:r>
          </a:p>
          <a:p>
            <a:r>
              <a:rPr lang="en-US" sz="2400" dirty="0">
                <a:solidFill>
                  <a:schemeClr val="dk1"/>
                </a:solidFill>
                <a:latin typeface="Corbel" panose="020B0503020204020204" pitchFamily="34" charset="0"/>
                <a:ea typeface="Corbel"/>
                <a:cs typeface="Corbel"/>
                <a:sym typeface="Corbel"/>
              </a:rPr>
              <a:t>Blue-Green, Zero-Downtime, and advanced automation patterns</a:t>
            </a:r>
          </a:p>
          <a:p>
            <a:r>
              <a:rPr lang="en-US" sz="2400" dirty="0">
                <a:solidFill>
                  <a:schemeClr val="dk1"/>
                </a:solidFill>
                <a:latin typeface="Corbel" panose="020B0503020204020204" pitchFamily="34" charset="0"/>
                <a:sym typeface="Corbel"/>
              </a:rPr>
              <a:t>Every EC2 use case!</a:t>
            </a:r>
            <a:endParaRPr lang="en-US" sz="2400" dirty="0">
              <a:latin typeface="Corbel" panose="020B0503020204020204" pitchFamily="34" charset="0"/>
            </a:endParaRPr>
          </a:p>
        </p:txBody>
      </p:sp>
      <p:sp>
        <p:nvSpPr>
          <p:cNvPr id="6" name="Text Placeholder 5">
            <a:extLst>
              <a:ext uri="{FF2B5EF4-FFF2-40B4-BE49-F238E27FC236}">
                <a16:creationId xmlns:a16="http://schemas.microsoft.com/office/drawing/2014/main" id="{36A2B5A2-0EEB-9740-9E05-31CD605124E3}"/>
              </a:ext>
            </a:extLst>
          </p:cNvPr>
          <p:cNvSpPr>
            <a:spLocks noGrp="1"/>
          </p:cNvSpPr>
          <p:nvPr>
            <p:ph type="body" sz="quarter" idx="15"/>
          </p:nvPr>
        </p:nvSpPr>
        <p:spPr>
          <a:xfrm>
            <a:off x="6296682" y="1349114"/>
            <a:ext cx="5479985" cy="489083"/>
          </a:xfrm>
        </p:spPr>
        <p:txBody>
          <a:bodyPr/>
          <a:lstStyle/>
          <a:p>
            <a:r>
              <a:rPr lang="en-US" dirty="0"/>
              <a:t>Use Cases</a:t>
            </a:r>
          </a:p>
        </p:txBody>
      </p:sp>
      <p:sp>
        <p:nvSpPr>
          <p:cNvPr id="8" name="Shape 1450">
            <a:extLst>
              <a:ext uri="{FF2B5EF4-FFF2-40B4-BE49-F238E27FC236}">
                <a16:creationId xmlns:a16="http://schemas.microsoft.com/office/drawing/2014/main" id="{FF3FADA7-1019-4242-BD6B-C80EF5B8EE11}"/>
              </a:ext>
            </a:extLst>
          </p:cNvPr>
          <p:cNvSpPr txBox="1">
            <a:spLocks noGrp="1"/>
          </p:cNvSpPr>
          <p:nvPr>
            <p:ph type="title"/>
          </p:nvPr>
        </p:nvSpPr>
        <p:spPr>
          <a:prstGeom prst="rect">
            <a:avLst/>
          </a:prstGeom>
          <a:noFill/>
          <a:ln>
            <a:noFill/>
          </a:ln>
        </p:spPr>
        <p:txBody>
          <a:bodyPr wrap="square" lIns="121900" tIns="121900" rIns="121900" bIns="121900" anchor="t" anchorCtr="0">
            <a:noAutofit/>
          </a:bodyPr>
          <a:lstStyle/>
          <a:p>
            <a:pPr>
              <a:buClr>
                <a:srgbClr val="B40937"/>
              </a:buClr>
            </a:pPr>
            <a:r>
              <a:rPr lang="en-US" dirty="0"/>
              <a:t>Configuration Management - Overview</a:t>
            </a:r>
            <a:endParaRPr dirty="0"/>
          </a:p>
        </p:txBody>
      </p:sp>
    </p:spTree>
    <p:extLst>
      <p:ext uri="{BB962C8B-B14F-4D97-AF65-F5344CB8AC3E}">
        <p14:creationId xmlns:p14="http://schemas.microsoft.com/office/powerpoint/2010/main" val="232987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Shape 1485"/>
          <p:cNvSpPr txBox="1">
            <a:spLocks noGrp="1"/>
          </p:cNvSpPr>
          <p:nvPr>
            <p:ph type="title"/>
          </p:nvPr>
        </p:nvSpPr>
        <p:spPr>
          <a:prstGeom prst="rect">
            <a:avLst/>
          </a:prstGeom>
          <a:noFill/>
          <a:ln>
            <a:noFill/>
          </a:ln>
        </p:spPr>
        <p:txBody>
          <a:bodyPr wrap="square" lIns="121900" tIns="121900" rIns="121900" bIns="121900" anchor="t" anchorCtr="0">
            <a:noAutofit/>
          </a:bodyPr>
          <a:lstStyle/>
          <a:p>
            <a:pPr>
              <a:buClr>
                <a:srgbClr val="B40937"/>
              </a:buClr>
            </a:pPr>
            <a:r>
              <a:rPr lang="en-US" dirty="0"/>
              <a:t>CloudWatch Overview</a:t>
            </a:r>
            <a:endParaRPr/>
          </a:p>
        </p:txBody>
      </p:sp>
      <p:sp>
        <p:nvSpPr>
          <p:cNvPr id="1486" name="Shape 1486"/>
          <p:cNvSpPr txBox="1"/>
          <p:nvPr/>
        </p:nvSpPr>
        <p:spPr>
          <a:xfrm>
            <a:off x="372178" y="1186008"/>
            <a:ext cx="10950400" cy="4995200"/>
          </a:xfrm>
          <a:prstGeom prst="rect">
            <a:avLst/>
          </a:prstGeom>
          <a:noFill/>
          <a:ln>
            <a:noFill/>
          </a:ln>
        </p:spPr>
        <p:txBody>
          <a:bodyPr wrap="square" lIns="121900" tIns="121900" rIns="121900" bIns="121900" anchor="t" anchorCtr="0">
            <a:noAutofit/>
          </a:bodyPr>
          <a:lstStyle/>
          <a:p>
            <a:pPr>
              <a:buClr>
                <a:srgbClr val="000000"/>
              </a:buClr>
              <a:buSzPts val="1600"/>
            </a:pPr>
            <a:r>
              <a:rPr lang="en-US" sz="2133" dirty="0">
                <a:solidFill>
                  <a:srgbClr val="000000"/>
                </a:solidFill>
                <a:latin typeface="Corbel"/>
                <a:ea typeface="Corbel"/>
                <a:cs typeface="Corbel"/>
                <a:sym typeface="Corbel"/>
              </a:rPr>
              <a:t>Amazon CloudWatch is a monitoring service for AWS cloud resources and the applications you run on AWS. You can use Amazon CloudWatch to collect and track metrics, collect and monitor log files, set alarms, and automatically react to changes in your AWS resources.</a:t>
            </a:r>
            <a:endParaRPr sz="2400" dirty="0"/>
          </a:p>
          <a:p>
            <a:pPr>
              <a:buClr>
                <a:srgbClr val="000000"/>
              </a:buClr>
              <a:buSzPts val="1600"/>
            </a:pPr>
            <a:endParaRPr sz="2133" dirty="0">
              <a:solidFill>
                <a:srgbClr val="000000"/>
              </a:solidFill>
              <a:latin typeface="Corbel"/>
              <a:ea typeface="Corbel"/>
              <a:cs typeface="Corbel"/>
              <a:sym typeface="Corbel"/>
            </a:endParaRPr>
          </a:p>
          <a:p>
            <a:pPr>
              <a:buClr>
                <a:srgbClr val="000000"/>
              </a:buClr>
              <a:buSzPts val="1600"/>
            </a:pPr>
            <a:endParaRPr sz="2133" dirty="0">
              <a:solidFill>
                <a:srgbClr val="000000"/>
              </a:solidFill>
              <a:latin typeface="Corbel"/>
              <a:ea typeface="Corbel"/>
              <a:cs typeface="Corbel"/>
              <a:sym typeface="Corbel"/>
            </a:endParaRPr>
          </a:p>
          <a:p>
            <a:pPr>
              <a:buClr>
                <a:srgbClr val="000000"/>
              </a:buClr>
              <a:buSzPts val="1600"/>
            </a:pPr>
            <a:endParaRPr sz="2133" dirty="0">
              <a:solidFill>
                <a:srgbClr val="000000"/>
              </a:solidFill>
              <a:latin typeface="Corbel"/>
              <a:ea typeface="Corbel"/>
              <a:cs typeface="Corbel"/>
              <a:sym typeface="Corbel"/>
            </a:endParaRPr>
          </a:p>
        </p:txBody>
      </p:sp>
      <p:pic>
        <p:nvPicPr>
          <p:cNvPr id="1487" name="Shape 1487"/>
          <p:cNvPicPr preferRelativeResize="0"/>
          <p:nvPr/>
        </p:nvPicPr>
        <p:blipFill rotWithShape="1">
          <a:blip r:embed="rId3">
            <a:alphaModFix/>
          </a:blip>
          <a:srcRect/>
          <a:stretch/>
        </p:blipFill>
        <p:spPr>
          <a:xfrm>
            <a:off x="2821373" y="2677548"/>
            <a:ext cx="5684808" cy="3369304"/>
          </a:xfrm>
          <a:prstGeom prst="rect">
            <a:avLst/>
          </a:prstGeom>
          <a:noFill/>
          <a:ln>
            <a:noFill/>
          </a:ln>
        </p:spPr>
      </p:pic>
    </p:spTree>
    <p:extLst>
      <p:ext uri="{BB962C8B-B14F-4D97-AF65-F5344CB8AC3E}">
        <p14:creationId xmlns:p14="http://schemas.microsoft.com/office/powerpoint/2010/main" val="162615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016F-1C8B-D54E-94A0-5CF0D86E6D37}"/>
              </a:ext>
            </a:extLst>
          </p:cNvPr>
          <p:cNvSpPr>
            <a:spLocks noGrp="1"/>
          </p:cNvSpPr>
          <p:nvPr>
            <p:ph type="title"/>
          </p:nvPr>
        </p:nvSpPr>
        <p:spPr/>
        <p:txBody>
          <a:bodyPr/>
          <a:lstStyle/>
          <a:p>
            <a:r>
              <a:rPr lang="en-US" dirty="0"/>
              <a:t>Lambda as Operations</a:t>
            </a:r>
          </a:p>
        </p:txBody>
      </p:sp>
      <p:sp>
        <p:nvSpPr>
          <p:cNvPr id="74" name="Text Placeholder 73">
            <a:extLst>
              <a:ext uri="{FF2B5EF4-FFF2-40B4-BE49-F238E27FC236}">
                <a16:creationId xmlns:a16="http://schemas.microsoft.com/office/drawing/2014/main" id="{58C8E03B-7FFB-5D44-B415-35C7235A9536}"/>
              </a:ext>
            </a:extLst>
          </p:cNvPr>
          <p:cNvSpPr>
            <a:spLocks noGrp="1"/>
          </p:cNvSpPr>
          <p:nvPr>
            <p:ph type="body" sz="quarter" idx="12"/>
          </p:nvPr>
        </p:nvSpPr>
        <p:spPr/>
        <p:txBody>
          <a:bodyPr/>
          <a:lstStyle/>
          <a:p>
            <a:r>
              <a:rPr lang="en-US" dirty="0"/>
              <a:t>Function as a Service (</a:t>
            </a:r>
            <a:r>
              <a:rPr lang="en-US" dirty="0" err="1"/>
              <a:t>FaaS</a:t>
            </a:r>
            <a:r>
              <a:rPr lang="en-US" dirty="0"/>
              <a:t>)</a:t>
            </a:r>
          </a:p>
        </p:txBody>
      </p:sp>
      <p:sp>
        <p:nvSpPr>
          <p:cNvPr id="4" name="Rectangle 3">
            <a:extLst>
              <a:ext uri="{FF2B5EF4-FFF2-40B4-BE49-F238E27FC236}">
                <a16:creationId xmlns:a16="http://schemas.microsoft.com/office/drawing/2014/main" id="{48C35473-0E03-2544-8C0B-913A7F196C1C}"/>
              </a:ext>
            </a:extLst>
          </p:cNvPr>
          <p:cNvSpPr/>
          <p:nvPr/>
        </p:nvSpPr>
        <p:spPr>
          <a:xfrm>
            <a:off x="301566" y="1503657"/>
            <a:ext cx="9771415" cy="923330"/>
          </a:xfrm>
          <a:prstGeom prst="rect">
            <a:avLst/>
          </a:prstGeom>
        </p:spPr>
        <p:txBody>
          <a:bodyPr wrap="square">
            <a:spAutoFit/>
          </a:bodyPr>
          <a:lstStyle/>
          <a:p>
            <a:pPr marL="609585" indent="-397923">
              <a:buClr>
                <a:srgbClr val="000000"/>
              </a:buClr>
              <a:buSzPts val="1100"/>
              <a:buFont typeface="Corbel"/>
              <a:buChar char="●"/>
            </a:pPr>
            <a:r>
              <a:rPr lang="en-US" dirty="0">
                <a:solidFill>
                  <a:srgbClr val="000000"/>
                </a:solidFill>
                <a:latin typeface="Corbel"/>
                <a:ea typeface="Corbel"/>
                <a:cs typeface="Corbel"/>
                <a:sym typeface="Corbel"/>
              </a:rPr>
              <a:t>Run code without provisioning or managing servers</a:t>
            </a:r>
          </a:p>
          <a:p>
            <a:pPr marL="609585" indent="-397923">
              <a:buClr>
                <a:srgbClr val="000000"/>
              </a:buClr>
              <a:buSzPts val="1100"/>
              <a:buFont typeface="Corbel"/>
              <a:buChar char="●"/>
            </a:pPr>
            <a:r>
              <a:rPr lang="en-US" dirty="0">
                <a:solidFill>
                  <a:srgbClr val="000000"/>
                </a:solidFill>
                <a:latin typeface="Corbel"/>
                <a:ea typeface="Corbel"/>
                <a:cs typeface="Corbel"/>
                <a:sym typeface="Corbel"/>
              </a:rPr>
              <a:t>Trigged from other AWS services (i.e. CloudWatch alarm) or schedule based</a:t>
            </a:r>
          </a:p>
          <a:p>
            <a:pPr marL="609585" indent="-397923">
              <a:buClr>
                <a:srgbClr val="000000"/>
              </a:buClr>
              <a:buSzPts val="1100"/>
              <a:buFont typeface="Corbel"/>
              <a:buChar char="●"/>
            </a:pPr>
            <a:r>
              <a:rPr lang="en-US" dirty="0">
                <a:solidFill>
                  <a:srgbClr val="000000"/>
                </a:solidFill>
                <a:latin typeface="Corbel"/>
                <a:ea typeface="Corbel"/>
                <a:cs typeface="Corbel"/>
                <a:sym typeface="Corbel"/>
              </a:rPr>
              <a:t>AWS Lambda is often used as the "engine" to run code or scripts in response to specific events</a:t>
            </a:r>
            <a:endParaRPr lang="en-US" sz="2800" dirty="0"/>
          </a:p>
        </p:txBody>
      </p:sp>
      <p:pic>
        <p:nvPicPr>
          <p:cNvPr id="36" name="Picture 35">
            <a:extLst>
              <a:ext uri="{FF2B5EF4-FFF2-40B4-BE49-F238E27FC236}">
                <a16:creationId xmlns:a16="http://schemas.microsoft.com/office/drawing/2014/main" id="{AF81243D-D74E-DF43-BDC2-C2A3EAE43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2344" y="3674473"/>
            <a:ext cx="521366" cy="602829"/>
          </a:xfrm>
          <a:prstGeom prst="rect">
            <a:avLst/>
          </a:prstGeom>
        </p:spPr>
      </p:pic>
      <p:pic>
        <p:nvPicPr>
          <p:cNvPr id="37" name="Picture 36">
            <a:extLst>
              <a:ext uri="{FF2B5EF4-FFF2-40B4-BE49-F238E27FC236}">
                <a16:creationId xmlns:a16="http://schemas.microsoft.com/office/drawing/2014/main" id="{1FC5A852-B2A3-A740-A1C0-ECDB2DE385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8426" y="3347605"/>
            <a:ext cx="544781" cy="653737"/>
          </a:xfrm>
          <a:prstGeom prst="rect">
            <a:avLst/>
          </a:prstGeom>
        </p:spPr>
      </p:pic>
      <p:pic>
        <p:nvPicPr>
          <p:cNvPr id="38" name="Picture 37">
            <a:extLst>
              <a:ext uri="{FF2B5EF4-FFF2-40B4-BE49-F238E27FC236}">
                <a16:creationId xmlns:a16="http://schemas.microsoft.com/office/drawing/2014/main" id="{68D4115F-17E9-6D41-A70D-AF3D67277D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1038" y="4308855"/>
            <a:ext cx="521367" cy="625640"/>
          </a:xfrm>
          <a:prstGeom prst="rect">
            <a:avLst/>
          </a:prstGeom>
        </p:spPr>
      </p:pic>
      <p:pic>
        <p:nvPicPr>
          <p:cNvPr id="39" name="Picture 38">
            <a:extLst>
              <a:ext uri="{FF2B5EF4-FFF2-40B4-BE49-F238E27FC236}">
                <a16:creationId xmlns:a16="http://schemas.microsoft.com/office/drawing/2014/main" id="{6595736F-0C8B-574D-8B46-634471995A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6398" y="5125955"/>
            <a:ext cx="543292" cy="651950"/>
          </a:xfrm>
          <a:prstGeom prst="rect">
            <a:avLst/>
          </a:prstGeom>
        </p:spPr>
      </p:pic>
      <p:pic>
        <p:nvPicPr>
          <p:cNvPr id="40" name="Picture 39">
            <a:extLst>
              <a:ext uri="{FF2B5EF4-FFF2-40B4-BE49-F238E27FC236}">
                <a16:creationId xmlns:a16="http://schemas.microsoft.com/office/drawing/2014/main" id="{A672EE26-1428-F14C-9870-3642A1D6C7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4499" y="3744972"/>
            <a:ext cx="543745" cy="563883"/>
          </a:xfrm>
          <a:prstGeom prst="rect">
            <a:avLst/>
          </a:prstGeom>
        </p:spPr>
      </p:pic>
      <p:pic>
        <p:nvPicPr>
          <p:cNvPr id="41" name="Picture 40">
            <a:extLst>
              <a:ext uri="{FF2B5EF4-FFF2-40B4-BE49-F238E27FC236}">
                <a16:creationId xmlns:a16="http://schemas.microsoft.com/office/drawing/2014/main" id="{28BCBA5C-3026-8944-B3B6-51C0F1FC12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0975" y="5284561"/>
            <a:ext cx="518823" cy="625640"/>
          </a:xfrm>
          <a:prstGeom prst="rect">
            <a:avLst/>
          </a:prstGeom>
        </p:spPr>
      </p:pic>
      <p:pic>
        <p:nvPicPr>
          <p:cNvPr id="42" name="Picture 41">
            <a:extLst>
              <a:ext uri="{FF2B5EF4-FFF2-40B4-BE49-F238E27FC236}">
                <a16:creationId xmlns:a16="http://schemas.microsoft.com/office/drawing/2014/main" id="{7EC52497-1129-934E-94FD-B9F7A6A1EEB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3748" y="3726659"/>
            <a:ext cx="233276" cy="531353"/>
          </a:xfrm>
          <a:prstGeom prst="rect">
            <a:avLst/>
          </a:prstGeom>
        </p:spPr>
      </p:pic>
      <p:pic>
        <p:nvPicPr>
          <p:cNvPr id="43" name="Picture 42">
            <a:extLst>
              <a:ext uri="{FF2B5EF4-FFF2-40B4-BE49-F238E27FC236}">
                <a16:creationId xmlns:a16="http://schemas.microsoft.com/office/drawing/2014/main" id="{AF44C898-C5E4-144B-88EF-594BDA9564F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7601" y="4467819"/>
            <a:ext cx="512376" cy="512376"/>
          </a:xfrm>
          <a:prstGeom prst="rect">
            <a:avLst/>
          </a:prstGeom>
        </p:spPr>
      </p:pic>
      <p:pic>
        <p:nvPicPr>
          <p:cNvPr id="44" name="Picture 43">
            <a:extLst>
              <a:ext uri="{FF2B5EF4-FFF2-40B4-BE49-F238E27FC236}">
                <a16:creationId xmlns:a16="http://schemas.microsoft.com/office/drawing/2014/main" id="{6F90AE19-00DB-2B4C-B98D-A1AF8527FAF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63703" y="4512781"/>
            <a:ext cx="860453" cy="455534"/>
          </a:xfrm>
          <a:prstGeom prst="rect">
            <a:avLst/>
          </a:prstGeom>
        </p:spPr>
      </p:pic>
      <p:pic>
        <p:nvPicPr>
          <p:cNvPr id="45" name="Picture 44">
            <a:extLst>
              <a:ext uri="{FF2B5EF4-FFF2-40B4-BE49-F238E27FC236}">
                <a16:creationId xmlns:a16="http://schemas.microsoft.com/office/drawing/2014/main" id="{80E475CA-7574-234B-83F0-D29BDBBC3D0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9737" y="2833818"/>
            <a:ext cx="335701" cy="636066"/>
          </a:xfrm>
          <a:prstGeom prst="rect">
            <a:avLst/>
          </a:prstGeom>
        </p:spPr>
      </p:pic>
      <p:pic>
        <p:nvPicPr>
          <p:cNvPr id="46" name="Picture 45">
            <a:extLst>
              <a:ext uri="{FF2B5EF4-FFF2-40B4-BE49-F238E27FC236}">
                <a16:creationId xmlns:a16="http://schemas.microsoft.com/office/drawing/2014/main" id="{26AE250A-A52A-7642-A53B-34EC3C3C422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44876" y="2927872"/>
            <a:ext cx="535848" cy="643018"/>
          </a:xfrm>
          <a:prstGeom prst="rect">
            <a:avLst/>
          </a:prstGeom>
        </p:spPr>
      </p:pic>
      <p:pic>
        <p:nvPicPr>
          <p:cNvPr id="47" name="Picture 46">
            <a:extLst>
              <a:ext uri="{FF2B5EF4-FFF2-40B4-BE49-F238E27FC236}">
                <a16:creationId xmlns:a16="http://schemas.microsoft.com/office/drawing/2014/main" id="{FECD425F-CBBE-4E41-8CAD-7C86E5E7DB1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29447" y="4615462"/>
            <a:ext cx="537317" cy="638065"/>
          </a:xfrm>
          <a:prstGeom prst="rect">
            <a:avLst/>
          </a:prstGeom>
        </p:spPr>
      </p:pic>
      <p:pic>
        <p:nvPicPr>
          <p:cNvPr id="48" name="Picture 47">
            <a:extLst>
              <a:ext uri="{FF2B5EF4-FFF2-40B4-BE49-F238E27FC236}">
                <a16:creationId xmlns:a16="http://schemas.microsoft.com/office/drawing/2014/main" id="{C39B710F-FB87-B54A-A793-F6CA82D90AA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48434" y="5002081"/>
            <a:ext cx="543639" cy="564959"/>
          </a:xfrm>
          <a:prstGeom prst="rect">
            <a:avLst/>
          </a:prstGeom>
        </p:spPr>
      </p:pic>
      <p:pic>
        <p:nvPicPr>
          <p:cNvPr id="49" name="Picture 48">
            <a:extLst>
              <a:ext uri="{FF2B5EF4-FFF2-40B4-BE49-F238E27FC236}">
                <a16:creationId xmlns:a16="http://schemas.microsoft.com/office/drawing/2014/main" id="{CA551952-CB6F-2B4F-B61B-3706809B511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3458" y="2937428"/>
            <a:ext cx="322832" cy="585134"/>
          </a:xfrm>
          <a:prstGeom prst="rect">
            <a:avLst/>
          </a:prstGeom>
        </p:spPr>
      </p:pic>
      <p:pic>
        <p:nvPicPr>
          <p:cNvPr id="50" name="Picture 49">
            <a:extLst>
              <a:ext uri="{FF2B5EF4-FFF2-40B4-BE49-F238E27FC236}">
                <a16:creationId xmlns:a16="http://schemas.microsoft.com/office/drawing/2014/main" id="{0F2C7C92-924E-4146-8DFB-A9233E763EF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98597" y="4899922"/>
            <a:ext cx="544781" cy="653737"/>
          </a:xfrm>
          <a:prstGeom prst="rect">
            <a:avLst/>
          </a:prstGeom>
        </p:spPr>
      </p:pic>
      <p:pic>
        <p:nvPicPr>
          <p:cNvPr id="51" name="Picture 50">
            <a:extLst>
              <a:ext uri="{FF2B5EF4-FFF2-40B4-BE49-F238E27FC236}">
                <a16:creationId xmlns:a16="http://schemas.microsoft.com/office/drawing/2014/main" id="{60124652-A5B7-284C-8E16-C5571D49991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40180" y="4127693"/>
            <a:ext cx="528193" cy="643017"/>
          </a:xfrm>
          <a:prstGeom prst="rect">
            <a:avLst/>
          </a:prstGeom>
        </p:spPr>
      </p:pic>
      <p:pic>
        <p:nvPicPr>
          <p:cNvPr id="52" name="Picture 51">
            <a:extLst>
              <a:ext uri="{FF2B5EF4-FFF2-40B4-BE49-F238E27FC236}">
                <a16:creationId xmlns:a16="http://schemas.microsoft.com/office/drawing/2014/main" id="{69A4E50C-B5C3-5041-8206-C8F9C4A51B0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153077" y="5309850"/>
            <a:ext cx="542122" cy="653736"/>
          </a:xfrm>
          <a:prstGeom prst="rect">
            <a:avLst/>
          </a:prstGeom>
        </p:spPr>
      </p:pic>
      <p:cxnSp>
        <p:nvCxnSpPr>
          <p:cNvPr id="54" name="Straight Arrow Connector 53">
            <a:extLst>
              <a:ext uri="{FF2B5EF4-FFF2-40B4-BE49-F238E27FC236}">
                <a16:creationId xmlns:a16="http://schemas.microsoft.com/office/drawing/2014/main" id="{29E3A604-A7E0-6A40-BEF1-4DC804996E72}"/>
              </a:ext>
            </a:extLst>
          </p:cNvPr>
          <p:cNvCxnSpPr/>
          <p:nvPr/>
        </p:nvCxnSpPr>
        <p:spPr>
          <a:xfrm>
            <a:off x="5376491" y="3200133"/>
            <a:ext cx="25836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C018233B-BDB5-874B-BEE2-12D2E7FBEFD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08326" y="2953426"/>
            <a:ext cx="525324" cy="596313"/>
          </a:xfrm>
          <a:prstGeom prst="rect">
            <a:avLst/>
          </a:prstGeom>
        </p:spPr>
      </p:pic>
      <p:sp>
        <p:nvSpPr>
          <p:cNvPr id="56" name="TextBox 55">
            <a:extLst>
              <a:ext uri="{FF2B5EF4-FFF2-40B4-BE49-F238E27FC236}">
                <a16:creationId xmlns:a16="http://schemas.microsoft.com/office/drawing/2014/main" id="{ED010B93-E159-9248-9092-53D0423CD4D8}"/>
              </a:ext>
            </a:extLst>
          </p:cNvPr>
          <p:cNvSpPr txBox="1"/>
          <p:nvPr/>
        </p:nvSpPr>
        <p:spPr>
          <a:xfrm>
            <a:off x="8733650" y="3126381"/>
            <a:ext cx="943550" cy="155448"/>
          </a:xfrm>
          <a:prstGeom prst="rect">
            <a:avLst/>
          </a:prstGeom>
          <a:noFill/>
        </p:spPr>
        <p:txBody>
          <a:bodyPr wrap="square" lIns="0" tIns="0" rIns="0" bIns="0" rtlCol="0" anchor="t">
            <a:noAutofit/>
          </a:bodyPr>
          <a:lstStyle/>
          <a:p>
            <a:pPr algn="ctr"/>
            <a:r>
              <a:rPr lang="en-US" sz="1200" dirty="0"/>
              <a:t>Amazon CloudWatch</a:t>
            </a:r>
          </a:p>
        </p:txBody>
      </p:sp>
      <p:cxnSp>
        <p:nvCxnSpPr>
          <p:cNvPr id="57" name="Straight Arrow Connector 56">
            <a:extLst>
              <a:ext uri="{FF2B5EF4-FFF2-40B4-BE49-F238E27FC236}">
                <a16:creationId xmlns:a16="http://schemas.microsoft.com/office/drawing/2014/main" id="{2CA1B374-437B-B848-9FEE-B0EEE2D1C7D4}"/>
              </a:ext>
            </a:extLst>
          </p:cNvPr>
          <p:cNvCxnSpPr>
            <a:cxnSpLocks/>
          </p:cNvCxnSpPr>
          <p:nvPr/>
        </p:nvCxnSpPr>
        <p:spPr>
          <a:xfrm flipH="1">
            <a:off x="5281909" y="5284561"/>
            <a:ext cx="27125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9473717-106D-7141-8768-E0D7D23B47E9}"/>
              </a:ext>
            </a:extLst>
          </p:cNvPr>
          <p:cNvSpPr txBox="1"/>
          <p:nvPr/>
        </p:nvSpPr>
        <p:spPr>
          <a:xfrm>
            <a:off x="7777558" y="4281167"/>
            <a:ext cx="643781" cy="274320"/>
          </a:xfrm>
          <a:prstGeom prst="rect">
            <a:avLst/>
          </a:prstGeom>
          <a:noFill/>
        </p:spPr>
        <p:txBody>
          <a:bodyPr wrap="square" lIns="0" tIns="0" rIns="0" bIns="0" rtlCol="0" anchor="t">
            <a:noAutofit/>
          </a:bodyPr>
          <a:lstStyle/>
          <a:p>
            <a:pPr algn="ctr"/>
            <a:r>
              <a:rPr lang="en-US" sz="800" b="1" dirty="0"/>
              <a:t>event </a:t>
            </a:r>
            <a:br>
              <a:rPr lang="en-US" sz="800" b="1" dirty="0"/>
            </a:br>
            <a:r>
              <a:rPr lang="en-US" sz="800" b="1" dirty="0"/>
              <a:t>(time-based)</a:t>
            </a:r>
            <a:endParaRPr lang="en-US" sz="1400" b="1" dirty="0"/>
          </a:p>
        </p:txBody>
      </p:sp>
      <p:pic>
        <p:nvPicPr>
          <p:cNvPr id="61" name="Picture 60">
            <a:extLst>
              <a:ext uri="{FF2B5EF4-FFF2-40B4-BE49-F238E27FC236}">
                <a16:creationId xmlns:a16="http://schemas.microsoft.com/office/drawing/2014/main" id="{5C3066D3-7F21-2C47-B874-9F37EB37EFC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932830" y="3735033"/>
            <a:ext cx="394437" cy="514606"/>
          </a:xfrm>
          <a:prstGeom prst="rect">
            <a:avLst/>
          </a:prstGeom>
        </p:spPr>
      </p:pic>
      <p:sp>
        <p:nvSpPr>
          <p:cNvPr id="62" name="TextBox 61">
            <a:extLst>
              <a:ext uri="{FF2B5EF4-FFF2-40B4-BE49-F238E27FC236}">
                <a16:creationId xmlns:a16="http://schemas.microsoft.com/office/drawing/2014/main" id="{E1AEA43C-4CE2-B543-A532-A3947BFA3563}"/>
              </a:ext>
            </a:extLst>
          </p:cNvPr>
          <p:cNvSpPr txBox="1"/>
          <p:nvPr/>
        </p:nvSpPr>
        <p:spPr>
          <a:xfrm>
            <a:off x="8792922" y="5128929"/>
            <a:ext cx="825006" cy="155632"/>
          </a:xfrm>
          <a:prstGeom prst="rect">
            <a:avLst/>
          </a:prstGeom>
          <a:noFill/>
        </p:spPr>
        <p:txBody>
          <a:bodyPr wrap="square" lIns="0" tIns="0" rIns="0" bIns="0" rtlCol="0" anchor="t">
            <a:noAutofit/>
          </a:bodyPr>
          <a:lstStyle/>
          <a:p>
            <a:pPr algn="ctr"/>
            <a:r>
              <a:rPr lang="en-US" sz="1200" dirty="0"/>
              <a:t>AWS</a:t>
            </a:r>
          </a:p>
          <a:p>
            <a:pPr algn="ctr"/>
            <a:r>
              <a:rPr lang="en-US" sz="1200" dirty="0"/>
              <a:t>Lambda</a:t>
            </a:r>
          </a:p>
        </p:txBody>
      </p:sp>
      <p:cxnSp>
        <p:nvCxnSpPr>
          <p:cNvPr id="63" name="Straight Arrow Connector 62">
            <a:extLst>
              <a:ext uri="{FF2B5EF4-FFF2-40B4-BE49-F238E27FC236}">
                <a16:creationId xmlns:a16="http://schemas.microsoft.com/office/drawing/2014/main" id="{E7FD1D9E-E3AE-5149-A082-B17C8B881B7A}"/>
              </a:ext>
            </a:extLst>
          </p:cNvPr>
          <p:cNvCxnSpPr>
            <a:cxnSpLocks/>
          </p:cNvCxnSpPr>
          <p:nvPr/>
        </p:nvCxnSpPr>
        <p:spPr>
          <a:xfrm>
            <a:off x="8470988" y="3612815"/>
            <a:ext cx="3881" cy="11782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1B7CFE7-5F12-1F4E-A377-B51AC6DAFC28}"/>
              </a:ext>
            </a:extLst>
          </p:cNvPr>
          <p:cNvSpPr txBox="1"/>
          <p:nvPr/>
        </p:nvSpPr>
        <p:spPr>
          <a:xfrm>
            <a:off x="5910713" y="2896679"/>
            <a:ext cx="1460656" cy="338554"/>
          </a:xfrm>
          <a:prstGeom prst="rect">
            <a:avLst/>
          </a:prstGeom>
          <a:noFill/>
        </p:spPr>
        <p:txBody>
          <a:bodyPr wrap="none" rtlCol="0">
            <a:spAutoFit/>
          </a:bodyPr>
          <a:lstStyle/>
          <a:p>
            <a:r>
              <a:rPr lang="en-US" sz="1600" dirty="0"/>
              <a:t>Health Events</a:t>
            </a:r>
          </a:p>
        </p:txBody>
      </p:sp>
      <p:sp>
        <p:nvSpPr>
          <p:cNvPr id="67" name="TextBox 66">
            <a:extLst>
              <a:ext uri="{FF2B5EF4-FFF2-40B4-BE49-F238E27FC236}">
                <a16:creationId xmlns:a16="http://schemas.microsoft.com/office/drawing/2014/main" id="{65E0E467-BF53-1D46-9D44-3855C0E39AF2}"/>
              </a:ext>
            </a:extLst>
          </p:cNvPr>
          <p:cNvSpPr txBox="1"/>
          <p:nvPr/>
        </p:nvSpPr>
        <p:spPr>
          <a:xfrm>
            <a:off x="5751352" y="4988038"/>
            <a:ext cx="1792350" cy="338554"/>
          </a:xfrm>
          <a:prstGeom prst="rect">
            <a:avLst/>
          </a:prstGeom>
          <a:noFill/>
        </p:spPr>
        <p:txBody>
          <a:bodyPr wrap="none" rtlCol="0">
            <a:spAutoFit/>
          </a:bodyPr>
          <a:lstStyle/>
          <a:p>
            <a:r>
              <a:rPr lang="en-US" sz="1600" dirty="0"/>
              <a:t>Automated Action</a:t>
            </a:r>
          </a:p>
        </p:txBody>
      </p:sp>
    </p:spTree>
    <p:extLst>
      <p:ext uri="{BB962C8B-B14F-4D97-AF65-F5344CB8AC3E}">
        <p14:creationId xmlns:p14="http://schemas.microsoft.com/office/powerpoint/2010/main" val="398883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Shape 1588"/>
          <p:cNvSpPr txBox="1">
            <a:spLocks noGrp="1"/>
          </p:cNvSpPr>
          <p:nvPr>
            <p:ph type="title"/>
          </p:nvPr>
        </p:nvSpPr>
        <p:spPr>
          <a:prstGeom prst="rect">
            <a:avLst/>
          </a:prstGeom>
          <a:noFill/>
          <a:ln>
            <a:noFill/>
          </a:ln>
        </p:spPr>
        <p:txBody>
          <a:bodyPr wrap="square" lIns="121900" tIns="121900" rIns="121900" bIns="121900" anchor="t" anchorCtr="0">
            <a:noAutofit/>
          </a:bodyPr>
          <a:lstStyle/>
          <a:p>
            <a:pPr>
              <a:buClr>
                <a:srgbClr val="B40937"/>
              </a:buClr>
            </a:pPr>
            <a:r>
              <a:rPr lang="en-US" dirty="0"/>
              <a:t>Example: Automating Events in AWS</a:t>
            </a:r>
            <a:endParaRPr dirty="0"/>
          </a:p>
        </p:txBody>
      </p:sp>
      <p:pic>
        <p:nvPicPr>
          <p:cNvPr id="1589" name="Shape 1589"/>
          <p:cNvPicPr preferRelativeResize="0"/>
          <p:nvPr/>
        </p:nvPicPr>
        <p:blipFill rotWithShape="1">
          <a:blip r:embed="rId3">
            <a:alphaModFix/>
          </a:blip>
          <a:srcRect/>
          <a:stretch/>
        </p:blipFill>
        <p:spPr>
          <a:xfrm>
            <a:off x="955343" y="1147750"/>
            <a:ext cx="10042776" cy="5155233"/>
          </a:xfrm>
          <a:prstGeom prst="rect">
            <a:avLst/>
          </a:prstGeom>
          <a:noFill/>
          <a:ln>
            <a:noFill/>
          </a:ln>
        </p:spPr>
      </p:pic>
    </p:spTree>
    <p:extLst>
      <p:ext uri="{BB962C8B-B14F-4D97-AF65-F5344CB8AC3E}">
        <p14:creationId xmlns:p14="http://schemas.microsoft.com/office/powerpoint/2010/main" val="318975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entagon 71"/>
          <p:cNvSpPr/>
          <p:nvPr/>
        </p:nvSpPr>
        <p:spPr>
          <a:xfrm>
            <a:off x="421198" y="2188610"/>
            <a:ext cx="832104" cy="82062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entagon 70"/>
          <p:cNvSpPr/>
          <p:nvPr/>
        </p:nvSpPr>
        <p:spPr>
          <a:xfrm>
            <a:off x="416472" y="4846274"/>
            <a:ext cx="832104" cy="82062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entagon 69"/>
          <p:cNvSpPr/>
          <p:nvPr/>
        </p:nvSpPr>
        <p:spPr>
          <a:xfrm>
            <a:off x="5211884" y="4826643"/>
            <a:ext cx="832104" cy="82062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a:off x="5211884" y="2235262"/>
            <a:ext cx="832104" cy="82062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2178" y="365128"/>
            <a:ext cx="11404489" cy="673439"/>
          </a:xfrm>
        </p:spPr>
        <p:txBody>
          <a:bodyPr>
            <a:normAutofit fontScale="90000"/>
          </a:bodyPr>
          <a:lstStyle/>
          <a:p>
            <a:r>
              <a:rPr lang="en-US" sz="2800" dirty="0">
                <a:solidFill>
                  <a:schemeClr val="bg1"/>
                </a:solidFill>
                <a:latin typeface="Andale Mono" panose="020B0509000000000004" pitchFamily="49" charset="0"/>
              </a:rPr>
              <a:t>LABLAB ACCOUNT </a:t>
            </a:r>
            <a:br>
              <a:rPr lang="en-US" sz="2800" dirty="0">
                <a:solidFill>
                  <a:schemeClr val="bg1"/>
                </a:solidFill>
                <a:latin typeface="Andale Mono" panose="020B0509000000000004" pitchFamily="49" charset="0"/>
              </a:rPr>
            </a:br>
            <a:r>
              <a:rPr lang="en-US" sz="4100" dirty="0"/>
              <a:t>Lab Account - Governance Update</a:t>
            </a:r>
            <a:r>
              <a:rPr lang="en-US" sz="2800" dirty="0">
                <a:solidFill>
                  <a:schemeClr val="bg1"/>
                </a:solidFill>
                <a:latin typeface="Andale Mono" panose="020B0509000000000004" pitchFamily="49" charset="0"/>
              </a:rPr>
              <a:t/>
            </a:r>
            <a:br>
              <a:rPr lang="en-US" sz="2800" dirty="0">
                <a:solidFill>
                  <a:schemeClr val="bg1"/>
                </a:solidFill>
                <a:latin typeface="Andale Mono" panose="020B0509000000000004" pitchFamily="49" charset="0"/>
              </a:rPr>
            </a:br>
            <a:r>
              <a:rPr lang="en-US" sz="2800" dirty="0">
                <a:solidFill>
                  <a:schemeClr val="bg1"/>
                </a:solidFill>
                <a:latin typeface="Andale Mono" panose="020B0509000000000004" pitchFamily="49" charset="0"/>
              </a:rPr>
              <a:t>Governance Update</a:t>
            </a:r>
          </a:p>
        </p:txBody>
      </p:sp>
      <p:sp>
        <p:nvSpPr>
          <p:cNvPr id="9" name="Text Placeholder 8">
            <a:extLst>
              <a:ext uri="{FF2B5EF4-FFF2-40B4-BE49-F238E27FC236}">
                <a16:creationId xmlns:a16="http://schemas.microsoft.com/office/drawing/2014/main" id="{0B438B2C-7D43-0F4A-8E8B-F7DD835BF3D3}"/>
              </a:ext>
            </a:extLst>
          </p:cNvPr>
          <p:cNvSpPr>
            <a:spLocks noGrp="1"/>
          </p:cNvSpPr>
          <p:nvPr>
            <p:ph type="body" sz="quarter" idx="12"/>
          </p:nvPr>
        </p:nvSpPr>
        <p:spPr/>
        <p:txBody>
          <a:bodyPr/>
          <a:lstStyle/>
          <a:p>
            <a:r>
              <a:rPr lang="en-US" i="1" dirty="0"/>
              <a:t> AWS Governance + Standards</a:t>
            </a:r>
          </a:p>
        </p:txBody>
      </p:sp>
      <p:sp>
        <p:nvSpPr>
          <p:cNvPr id="82" name="TextBox 81"/>
          <p:cNvSpPr txBox="1"/>
          <p:nvPr/>
        </p:nvSpPr>
        <p:spPr>
          <a:xfrm>
            <a:off x="1437398" y="2021943"/>
            <a:ext cx="3216482" cy="1938992"/>
          </a:xfrm>
          <a:prstGeom prst="rect">
            <a:avLst/>
          </a:prstGeom>
          <a:noFill/>
        </p:spPr>
        <p:txBody>
          <a:bodyPr wrap="square" rtlCol="0">
            <a:spAutoFit/>
          </a:bodyPr>
          <a:lstStyle/>
          <a:p>
            <a:pPr marL="112713" indent="-112713">
              <a:lnSpc>
                <a:spcPct val="200000"/>
              </a:lnSpc>
              <a:buFont typeface="Arial" panose="020B0604020202020204" pitchFamily="34" charset="0"/>
              <a:buChar char="•"/>
            </a:pPr>
            <a:r>
              <a:rPr lang="en-US" sz="1200" dirty="0">
                <a:solidFill>
                  <a:srgbClr val="454545"/>
                </a:solidFill>
                <a:cs typeface="Calibri" panose="020F0502020204030204" pitchFamily="34" charset="0"/>
              </a:rPr>
              <a:t>Shutdown instances daily </a:t>
            </a:r>
          </a:p>
          <a:p>
            <a:pPr marL="112713" indent="-112713">
              <a:lnSpc>
                <a:spcPct val="200000"/>
              </a:lnSpc>
              <a:buFont typeface="Arial" panose="020B0604020202020204" pitchFamily="34" charset="0"/>
              <a:buChar char="•"/>
            </a:pPr>
            <a:r>
              <a:rPr lang="en-US" sz="1200" dirty="0">
                <a:solidFill>
                  <a:srgbClr val="454545"/>
                </a:solidFill>
                <a:cs typeface="Calibri" panose="020F0502020204030204" pitchFamily="34" charset="0"/>
              </a:rPr>
              <a:t>TAG: AutoOff = </a:t>
            </a:r>
            <a:r>
              <a:rPr lang="en-US" sz="1200" b="1" dirty="0">
                <a:solidFill>
                  <a:srgbClr val="454545"/>
                </a:solidFill>
                <a:cs typeface="Calibri" panose="020F0502020204030204" pitchFamily="34" charset="0"/>
              </a:rPr>
              <a:t>True</a:t>
            </a:r>
          </a:p>
          <a:p>
            <a:pPr marL="112713" indent="-112713">
              <a:lnSpc>
                <a:spcPct val="200000"/>
              </a:lnSpc>
              <a:buFont typeface="Arial" panose="020B0604020202020204" pitchFamily="34" charset="0"/>
              <a:buChar char="•"/>
            </a:pPr>
            <a:r>
              <a:rPr lang="en-US" sz="1200" dirty="0">
                <a:solidFill>
                  <a:srgbClr val="454545"/>
                </a:solidFill>
                <a:cs typeface="Calibri" panose="020F0502020204030204" pitchFamily="34" charset="0"/>
              </a:rPr>
              <a:t>Launches instances daily </a:t>
            </a:r>
          </a:p>
          <a:p>
            <a:pPr marL="112713" indent="-112713">
              <a:lnSpc>
                <a:spcPct val="200000"/>
              </a:lnSpc>
              <a:buFont typeface="Arial" panose="020B0604020202020204" pitchFamily="34" charset="0"/>
              <a:buChar char="•"/>
            </a:pPr>
            <a:r>
              <a:rPr lang="en-US" sz="1200" dirty="0">
                <a:solidFill>
                  <a:srgbClr val="454545"/>
                </a:solidFill>
                <a:cs typeface="Calibri" panose="020F0502020204030204" pitchFamily="34" charset="0"/>
              </a:rPr>
              <a:t>TAG: AutoOn = </a:t>
            </a:r>
            <a:r>
              <a:rPr lang="en-US" sz="1200" b="1" dirty="0">
                <a:solidFill>
                  <a:srgbClr val="454545"/>
                </a:solidFill>
                <a:cs typeface="Calibri" panose="020F0502020204030204" pitchFamily="34" charset="0"/>
              </a:rPr>
              <a:t>True</a:t>
            </a:r>
          </a:p>
          <a:p>
            <a:pPr marL="112713" indent="-112713">
              <a:lnSpc>
                <a:spcPct val="200000"/>
              </a:lnSpc>
              <a:buFont typeface="Arial" panose="020B0604020202020204" pitchFamily="34" charset="0"/>
              <a:buChar char="•"/>
            </a:pPr>
            <a:r>
              <a:rPr lang="en-US" sz="1200" dirty="0">
                <a:solidFill>
                  <a:srgbClr val="454545"/>
                </a:solidFill>
              </a:rPr>
              <a:t>Notify Owner</a:t>
            </a:r>
          </a:p>
        </p:txBody>
      </p:sp>
      <p:sp>
        <p:nvSpPr>
          <p:cNvPr id="84" name="Rectangle 83"/>
          <p:cNvSpPr/>
          <p:nvPr/>
        </p:nvSpPr>
        <p:spPr>
          <a:xfrm>
            <a:off x="88074" y="1886255"/>
            <a:ext cx="4501405" cy="21285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6" name="TextBox 50"/>
          <p:cNvSpPr txBox="1">
            <a:spLocks noChangeArrowheads="1"/>
          </p:cNvSpPr>
          <p:nvPr/>
        </p:nvSpPr>
        <p:spPr bwMode="auto">
          <a:xfrm>
            <a:off x="1104941" y="1725322"/>
            <a:ext cx="2467670" cy="338554"/>
          </a:xfrm>
          <a:prstGeom prst="rect">
            <a:avLst/>
          </a:prstGeom>
          <a:solidFill>
            <a:schemeClr val="bg1"/>
          </a:solidFill>
          <a:extLst/>
        </p:spPr>
        <p:txBody>
          <a:bodyPr wrap="square" rtlCol="0">
            <a:spAutoFit/>
          </a:bodyPr>
          <a:lstStyle>
            <a:defPPr>
              <a:defRPr lang="en-US"/>
            </a:defPPr>
            <a:lvl1pPr algn="ctr">
              <a:defRPr sz="1600" b="1">
                <a:solidFill>
                  <a:srgbClr val="454545"/>
                </a:solidFill>
              </a:defRPr>
            </a:lvl1pPr>
          </a:lstStyle>
          <a:p>
            <a:r>
              <a:rPr lang="en-US" dirty="0"/>
              <a:t>EC2 SHUTDOWN</a:t>
            </a:r>
          </a:p>
        </p:txBody>
      </p:sp>
      <p:sp>
        <p:nvSpPr>
          <p:cNvPr id="55" name="Rectangle 54">
            <a:extLst>
              <a:ext uri="{FF2B5EF4-FFF2-40B4-BE49-F238E27FC236}">
                <a16:creationId xmlns:a16="http://schemas.microsoft.com/office/drawing/2014/main" id="{0BAEA730-A6B7-9E4F-BE97-38B1D59083FD}"/>
              </a:ext>
            </a:extLst>
          </p:cNvPr>
          <p:cNvSpPr/>
          <p:nvPr/>
        </p:nvSpPr>
        <p:spPr>
          <a:xfrm>
            <a:off x="4852779" y="4401793"/>
            <a:ext cx="7150534" cy="1864954"/>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6" name="TextBox 50">
            <a:extLst>
              <a:ext uri="{FF2B5EF4-FFF2-40B4-BE49-F238E27FC236}">
                <a16:creationId xmlns:a16="http://schemas.microsoft.com/office/drawing/2014/main" id="{16B42C08-99C5-6349-BF55-31321EED7113}"/>
              </a:ext>
            </a:extLst>
          </p:cNvPr>
          <p:cNvSpPr txBox="1">
            <a:spLocks noChangeArrowheads="1"/>
          </p:cNvSpPr>
          <p:nvPr/>
        </p:nvSpPr>
        <p:spPr bwMode="auto">
          <a:xfrm>
            <a:off x="6413281" y="4235479"/>
            <a:ext cx="4406494" cy="338554"/>
          </a:xfrm>
          <a:prstGeom prst="rect">
            <a:avLst/>
          </a:prstGeom>
          <a:solidFill>
            <a:schemeClr val="bg1"/>
          </a:solidFill>
          <a:extLst/>
        </p:spPr>
        <p:txBody>
          <a:bodyPr wrap="square" rtlCol="0">
            <a:spAutoFit/>
          </a:bodyPr>
          <a:lstStyle>
            <a:defPPr>
              <a:defRPr lang="en-US"/>
            </a:defPPr>
            <a:lvl1pPr algn="ctr">
              <a:defRPr sz="1600" b="1">
                <a:solidFill>
                  <a:srgbClr val="454545"/>
                </a:solidFill>
              </a:defRPr>
            </a:lvl1pPr>
          </a:lstStyle>
          <a:p>
            <a:r>
              <a:rPr lang="en-US" dirty="0"/>
              <a:t>EC2 LIFECYCLE &amp; TERMINATION</a:t>
            </a:r>
          </a:p>
        </p:txBody>
      </p:sp>
      <p:sp>
        <p:nvSpPr>
          <p:cNvPr id="57" name="TextBox 56">
            <a:extLst>
              <a:ext uri="{FF2B5EF4-FFF2-40B4-BE49-F238E27FC236}">
                <a16:creationId xmlns:a16="http://schemas.microsoft.com/office/drawing/2014/main" id="{E60C1186-A9E4-5742-A86D-797AA1624CE5}"/>
              </a:ext>
            </a:extLst>
          </p:cNvPr>
          <p:cNvSpPr txBox="1"/>
          <p:nvPr/>
        </p:nvSpPr>
        <p:spPr>
          <a:xfrm>
            <a:off x="6413281" y="2031809"/>
            <a:ext cx="6274150" cy="2308324"/>
          </a:xfrm>
          <a:prstGeom prst="rect">
            <a:avLst/>
          </a:prstGeom>
          <a:noFill/>
        </p:spPr>
        <p:txBody>
          <a:bodyPr wrap="square" rtlCol="0">
            <a:spAutoFit/>
          </a:bodyPr>
          <a:lstStyle/>
          <a:p>
            <a:pPr marL="112713" indent="-112713">
              <a:lnSpc>
                <a:spcPct val="200000"/>
              </a:lnSpc>
              <a:buFont typeface="Arial" panose="020B0604020202020204" pitchFamily="34" charset="0"/>
              <a:buChar char="•"/>
            </a:pPr>
            <a:r>
              <a:rPr lang="en-US" sz="1200" dirty="0">
                <a:solidFill>
                  <a:srgbClr val="454545"/>
                </a:solidFill>
              </a:rPr>
              <a:t>Snapshots EBS Volumes after 14 days of being </a:t>
            </a:r>
            <a:r>
              <a:rPr lang="en-US" sz="1200" b="1" dirty="0">
                <a:solidFill>
                  <a:srgbClr val="454545"/>
                </a:solidFill>
              </a:rPr>
              <a:t>available</a:t>
            </a:r>
          </a:p>
          <a:p>
            <a:pPr marL="112713" indent="-112713">
              <a:lnSpc>
                <a:spcPct val="200000"/>
              </a:lnSpc>
              <a:buFont typeface="Arial" panose="020B0604020202020204" pitchFamily="34" charset="0"/>
              <a:buChar char="•"/>
            </a:pPr>
            <a:r>
              <a:rPr lang="en-US" sz="1200" dirty="0">
                <a:solidFill>
                  <a:srgbClr val="454545"/>
                </a:solidFill>
              </a:rPr>
              <a:t>Terminate EBS Volumes after 14 days of being </a:t>
            </a:r>
            <a:r>
              <a:rPr lang="en-US" sz="1200" b="1" dirty="0">
                <a:solidFill>
                  <a:srgbClr val="454545"/>
                </a:solidFill>
              </a:rPr>
              <a:t>available</a:t>
            </a:r>
            <a:endParaRPr lang="en-US" sz="1200" dirty="0">
              <a:solidFill>
                <a:srgbClr val="454545"/>
              </a:solidFill>
            </a:endParaRPr>
          </a:p>
          <a:p>
            <a:pPr marL="112713" indent="-112713">
              <a:lnSpc>
                <a:spcPct val="200000"/>
              </a:lnSpc>
              <a:buFont typeface="Arial" panose="020B0604020202020204" pitchFamily="34" charset="0"/>
              <a:buChar char="•"/>
            </a:pPr>
            <a:r>
              <a:rPr lang="en-US" sz="1200" dirty="0">
                <a:solidFill>
                  <a:srgbClr val="454545"/>
                </a:solidFill>
              </a:rPr>
              <a:t>Setup Lifecycle policy to glacier after 14 days</a:t>
            </a:r>
          </a:p>
          <a:p>
            <a:pPr marL="112713" indent="-112713">
              <a:lnSpc>
                <a:spcPct val="200000"/>
              </a:lnSpc>
              <a:buFont typeface="Arial" panose="020B0604020202020204" pitchFamily="34" charset="0"/>
              <a:buChar char="•"/>
            </a:pPr>
            <a:r>
              <a:rPr lang="en-US" sz="1200" dirty="0">
                <a:solidFill>
                  <a:srgbClr val="454545"/>
                </a:solidFill>
              </a:rPr>
              <a:t>Terminate from Glacier after 14 days</a:t>
            </a:r>
          </a:p>
          <a:p>
            <a:pPr marL="112713" indent="-112713">
              <a:lnSpc>
                <a:spcPct val="200000"/>
              </a:lnSpc>
              <a:buFont typeface="Arial" panose="020B0604020202020204" pitchFamily="34" charset="0"/>
              <a:buChar char="•"/>
            </a:pPr>
            <a:r>
              <a:rPr lang="en-US" sz="1200" dirty="0">
                <a:solidFill>
                  <a:srgbClr val="454545"/>
                </a:solidFill>
              </a:rPr>
              <a:t>Notify owner</a:t>
            </a:r>
          </a:p>
          <a:p>
            <a:pPr marL="112713" indent="-112713">
              <a:lnSpc>
                <a:spcPct val="200000"/>
              </a:lnSpc>
              <a:buFont typeface="Arial" panose="020B0604020202020204" pitchFamily="34" charset="0"/>
              <a:buChar char="•"/>
            </a:pPr>
            <a:endParaRPr lang="en-US" sz="1200" dirty="0">
              <a:solidFill>
                <a:srgbClr val="454545"/>
              </a:solidFill>
              <a:latin typeface="Andale Mono" panose="020B0509000000000004" pitchFamily="49" charset="0"/>
            </a:endParaRPr>
          </a:p>
        </p:txBody>
      </p:sp>
      <p:sp>
        <p:nvSpPr>
          <p:cNvPr id="59" name="TextBox 58">
            <a:extLst>
              <a:ext uri="{FF2B5EF4-FFF2-40B4-BE49-F238E27FC236}">
                <a16:creationId xmlns:a16="http://schemas.microsoft.com/office/drawing/2014/main" id="{0BCF7AEF-9559-874C-80DC-087EC48B4403}"/>
              </a:ext>
            </a:extLst>
          </p:cNvPr>
          <p:cNvSpPr txBox="1"/>
          <p:nvPr/>
        </p:nvSpPr>
        <p:spPr>
          <a:xfrm>
            <a:off x="6413281" y="4558941"/>
            <a:ext cx="6617267" cy="1569660"/>
          </a:xfrm>
          <a:prstGeom prst="rect">
            <a:avLst/>
          </a:prstGeom>
          <a:noFill/>
        </p:spPr>
        <p:txBody>
          <a:bodyPr wrap="square" rtlCol="0">
            <a:spAutoFit/>
          </a:bodyPr>
          <a:lstStyle/>
          <a:p>
            <a:pPr marL="112713" indent="-112713">
              <a:lnSpc>
                <a:spcPct val="200000"/>
              </a:lnSpc>
              <a:buFont typeface="Arial" panose="020B0604020202020204" pitchFamily="34" charset="0"/>
              <a:buChar char="•"/>
            </a:pPr>
            <a:r>
              <a:rPr lang="en-US" sz="1200" dirty="0">
                <a:solidFill>
                  <a:srgbClr val="454545"/>
                </a:solidFill>
              </a:rPr>
              <a:t>Terminate instances after 30 days of being </a:t>
            </a:r>
            <a:r>
              <a:rPr lang="en-US" sz="1200" b="1" dirty="0">
                <a:solidFill>
                  <a:srgbClr val="454545"/>
                </a:solidFill>
              </a:rPr>
              <a:t>stopped</a:t>
            </a:r>
          </a:p>
          <a:p>
            <a:pPr marL="112713" indent="-112713">
              <a:lnSpc>
                <a:spcPct val="200000"/>
              </a:lnSpc>
              <a:buFont typeface="Arial" panose="020B0604020202020204" pitchFamily="34" charset="0"/>
              <a:buChar char="•"/>
            </a:pPr>
            <a:r>
              <a:rPr lang="en-US" sz="1200" dirty="0">
                <a:solidFill>
                  <a:srgbClr val="454545"/>
                </a:solidFill>
              </a:rPr>
              <a:t>Invoke </a:t>
            </a:r>
            <a:r>
              <a:rPr lang="en-US" sz="1200" b="1" dirty="0">
                <a:solidFill>
                  <a:srgbClr val="454545"/>
                </a:solidFill>
              </a:rPr>
              <a:t>’EBS LIFECYCLE and TERMINATION’ </a:t>
            </a:r>
            <a:r>
              <a:rPr lang="en-US" sz="1200" dirty="0">
                <a:solidFill>
                  <a:srgbClr val="454545"/>
                </a:solidFill>
              </a:rPr>
              <a:t>function</a:t>
            </a:r>
          </a:p>
          <a:p>
            <a:pPr marL="112713" indent="-112713">
              <a:lnSpc>
                <a:spcPct val="200000"/>
              </a:lnSpc>
              <a:buFont typeface="Arial" panose="020B0604020202020204" pitchFamily="34" charset="0"/>
              <a:buChar char="•"/>
            </a:pPr>
            <a:r>
              <a:rPr lang="en-US" sz="1200" dirty="0">
                <a:solidFill>
                  <a:srgbClr val="454545"/>
                </a:solidFill>
              </a:rPr>
              <a:t>TAG: DoNotDelete = </a:t>
            </a:r>
            <a:r>
              <a:rPr lang="en-US" sz="1200" b="1" dirty="0">
                <a:solidFill>
                  <a:srgbClr val="454545"/>
                </a:solidFill>
              </a:rPr>
              <a:t>False</a:t>
            </a:r>
          </a:p>
          <a:p>
            <a:pPr marL="112713" indent="-112713">
              <a:lnSpc>
                <a:spcPct val="200000"/>
              </a:lnSpc>
              <a:buFont typeface="Arial" panose="020B0604020202020204" pitchFamily="34" charset="0"/>
              <a:buChar char="•"/>
            </a:pPr>
            <a:r>
              <a:rPr lang="en-US" sz="1200" dirty="0">
                <a:solidFill>
                  <a:srgbClr val="454545"/>
                </a:solidFill>
              </a:rPr>
              <a:t>Notify Owner</a:t>
            </a:r>
          </a:p>
        </p:txBody>
      </p:sp>
      <p:sp>
        <p:nvSpPr>
          <p:cNvPr id="4" name="TextBox 3">
            <a:extLst>
              <a:ext uri="{FF2B5EF4-FFF2-40B4-BE49-F238E27FC236}">
                <a16:creationId xmlns:a16="http://schemas.microsoft.com/office/drawing/2014/main" id="{6241B42F-447F-8947-B54D-474FE740D21A}"/>
              </a:ext>
            </a:extLst>
          </p:cNvPr>
          <p:cNvSpPr txBox="1"/>
          <p:nvPr/>
        </p:nvSpPr>
        <p:spPr>
          <a:xfrm>
            <a:off x="474049" y="2209807"/>
            <a:ext cx="523405" cy="769441"/>
          </a:xfrm>
          <a:prstGeom prst="rect">
            <a:avLst/>
          </a:prstGeom>
          <a:noFill/>
        </p:spPr>
        <p:txBody>
          <a:bodyPr wrap="square" rtlCol="0">
            <a:spAutoFit/>
          </a:bodyPr>
          <a:lstStyle/>
          <a:p>
            <a:r>
              <a:rPr lang="en-US" sz="4400" dirty="0">
                <a:ln>
                  <a:solidFill>
                    <a:schemeClr val="tx1"/>
                  </a:solidFill>
                </a:ln>
                <a:solidFill>
                  <a:schemeClr val="bg1"/>
                </a:solidFill>
                <a:latin typeface="Andale Mono" panose="020B0509000000000004" pitchFamily="49" charset="0"/>
              </a:rPr>
              <a:t>1</a:t>
            </a:r>
          </a:p>
        </p:txBody>
      </p:sp>
      <p:grpSp>
        <p:nvGrpSpPr>
          <p:cNvPr id="6" name="Group 5">
            <a:extLst>
              <a:ext uri="{FF2B5EF4-FFF2-40B4-BE49-F238E27FC236}">
                <a16:creationId xmlns:a16="http://schemas.microsoft.com/office/drawing/2014/main" id="{51DA3920-670E-6241-A126-A0B031DE826F}"/>
              </a:ext>
            </a:extLst>
          </p:cNvPr>
          <p:cNvGrpSpPr/>
          <p:nvPr/>
        </p:nvGrpSpPr>
        <p:grpSpPr>
          <a:xfrm>
            <a:off x="88073" y="4448268"/>
            <a:ext cx="4531700" cy="2103920"/>
            <a:chOff x="88073" y="3617811"/>
            <a:chExt cx="4531700" cy="2103920"/>
          </a:xfrm>
        </p:grpSpPr>
        <p:sp>
          <p:nvSpPr>
            <p:cNvPr id="79" name="Rectangle 78"/>
            <p:cNvSpPr/>
            <p:nvPr/>
          </p:nvSpPr>
          <p:spPr>
            <a:xfrm>
              <a:off x="88073" y="3617811"/>
              <a:ext cx="4501406" cy="1864954"/>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5" name="TextBox 84"/>
            <p:cNvSpPr txBox="1"/>
            <p:nvPr/>
          </p:nvSpPr>
          <p:spPr>
            <a:xfrm>
              <a:off x="1437398" y="3782739"/>
              <a:ext cx="3182375" cy="1938992"/>
            </a:xfrm>
            <a:prstGeom prst="rect">
              <a:avLst/>
            </a:prstGeom>
            <a:noFill/>
          </p:spPr>
          <p:txBody>
            <a:bodyPr wrap="square" rtlCol="0">
              <a:spAutoFit/>
            </a:bodyPr>
            <a:lstStyle/>
            <a:p>
              <a:pPr marL="112713" indent="-112713">
                <a:lnSpc>
                  <a:spcPct val="200000"/>
                </a:lnSpc>
                <a:buFont typeface="Arial" panose="020B0604020202020204" pitchFamily="34" charset="0"/>
                <a:buChar char="•"/>
              </a:pPr>
              <a:r>
                <a:rPr lang="en-US" sz="1200" b="1" i="1" dirty="0">
                  <a:solidFill>
                    <a:srgbClr val="454545"/>
                  </a:solidFill>
                  <a:cs typeface="Calibri" panose="020F0502020204030204" pitchFamily="34" charset="0"/>
                </a:rPr>
                <a:t>Terminate</a:t>
              </a:r>
              <a:r>
                <a:rPr lang="en-US" sz="1200" dirty="0">
                  <a:solidFill>
                    <a:srgbClr val="454545"/>
                  </a:solidFill>
                  <a:cs typeface="Calibri" panose="020F0502020204030204" pitchFamily="34" charset="0"/>
                </a:rPr>
                <a:t> instances </a:t>
              </a:r>
              <a:r>
                <a:rPr lang="en-US" sz="1200" b="1" i="1" dirty="0">
                  <a:solidFill>
                    <a:srgbClr val="454545"/>
                  </a:solidFill>
                  <a:cs typeface="Calibri" panose="020F0502020204030204" pitchFamily="34" charset="0"/>
                </a:rPr>
                <a:t>immediately</a:t>
              </a:r>
              <a:r>
                <a:rPr lang="en-US" sz="1200" dirty="0">
                  <a:solidFill>
                    <a:srgbClr val="454545"/>
                  </a:solidFill>
                  <a:cs typeface="Calibri" panose="020F0502020204030204" pitchFamily="34" charset="0"/>
                </a:rPr>
                <a:t> if missing required tags</a:t>
              </a:r>
            </a:p>
            <a:p>
              <a:pPr marL="112713" indent="-112713">
                <a:lnSpc>
                  <a:spcPct val="200000"/>
                </a:lnSpc>
                <a:buFont typeface="Arial" panose="020B0604020202020204" pitchFamily="34" charset="0"/>
                <a:buChar char="•"/>
              </a:pPr>
              <a:r>
                <a:rPr lang="en-US" sz="1200" dirty="0">
                  <a:solidFill>
                    <a:srgbClr val="454545"/>
                  </a:solidFill>
                  <a:cs typeface="Calibri" panose="020F0502020204030204" pitchFamily="34" charset="0"/>
                </a:rPr>
                <a:t>TAGS: </a:t>
              </a:r>
              <a:r>
                <a:rPr lang="en-US" sz="1200" b="1" dirty="0">
                  <a:solidFill>
                    <a:srgbClr val="454545"/>
                  </a:solidFill>
                  <a:cs typeface="Calibri" panose="020F0502020204030204" pitchFamily="34" charset="0"/>
                </a:rPr>
                <a:t>Name, Owner, </a:t>
              </a:r>
              <a:r>
                <a:rPr lang="en-US" sz="1200" b="1" dirty="0" err="1">
                  <a:solidFill>
                    <a:srgbClr val="454545"/>
                  </a:solidFill>
                  <a:cs typeface="Calibri" panose="020F0502020204030204" pitchFamily="34" charset="0"/>
                </a:rPr>
                <a:t>ProjectID</a:t>
              </a:r>
              <a:endParaRPr lang="en-US" sz="1200" b="1" dirty="0">
                <a:solidFill>
                  <a:srgbClr val="454545"/>
                </a:solidFill>
                <a:cs typeface="Calibri" panose="020F0502020204030204" pitchFamily="34" charset="0"/>
              </a:endParaRPr>
            </a:p>
            <a:p>
              <a:pPr marL="112713" indent="-112713">
                <a:lnSpc>
                  <a:spcPct val="200000"/>
                </a:lnSpc>
                <a:buFont typeface="Arial" panose="020B0604020202020204" pitchFamily="34" charset="0"/>
                <a:buChar char="•"/>
              </a:pPr>
              <a:r>
                <a:rPr lang="en-US" sz="1200" dirty="0">
                  <a:solidFill>
                    <a:srgbClr val="454545"/>
                  </a:solidFill>
                </a:rPr>
                <a:t>Notify Owner</a:t>
              </a:r>
              <a:endParaRPr lang="en-US" sz="1200" b="1" dirty="0">
                <a:solidFill>
                  <a:srgbClr val="454545"/>
                </a:solidFill>
                <a:cs typeface="Calibri" panose="020F0502020204030204" pitchFamily="34" charset="0"/>
              </a:endParaRPr>
            </a:p>
            <a:p>
              <a:pPr marL="112713" indent="-112713">
                <a:lnSpc>
                  <a:spcPct val="200000"/>
                </a:lnSpc>
                <a:buFont typeface="Arial" panose="020B0604020202020204" pitchFamily="34" charset="0"/>
                <a:buChar char="•"/>
              </a:pPr>
              <a:endParaRPr lang="en-US" sz="1200" dirty="0">
                <a:solidFill>
                  <a:srgbClr val="454545"/>
                </a:solidFill>
                <a:latin typeface="Andale Mono" panose="020B0509000000000004" pitchFamily="49" charset="0"/>
                <a:cs typeface="Calibri" panose="020F0502020204030204" pitchFamily="34" charset="0"/>
              </a:endParaRPr>
            </a:p>
          </p:txBody>
        </p:sp>
        <p:sp>
          <p:nvSpPr>
            <p:cNvPr id="132" name="TextBox 131">
              <a:extLst>
                <a:ext uri="{FF2B5EF4-FFF2-40B4-BE49-F238E27FC236}">
                  <a16:creationId xmlns:a16="http://schemas.microsoft.com/office/drawing/2014/main" id="{9B1CE3F7-54B9-1C40-97B4-2FEA46963E52}"/>
                </a:ext>
              </a:extLst>
            </p:cNvPr>
            <p:cNvSpPr txBox="1"/>
            <p:nvPr/>
          </p:nvSpPr>
          <p:spPr>
            <a:xfrm>
              <a:off x="474049" y="4097959"/>
              <a:ext cx="523405" cy="769441"/>
            </a:xfrm>
            <a:prstGeom prst="rect">
              <a:avLst/>
            </a:prstGeom>
            <a:noFill/>
          </p:spPr>
          <p:txBody>
            <a:bodyPr wrap="square" rtlCol="0">
              <a:spAutoFit/>
            </a:bodyPr>
            <a:lstStyle/>
            <a:p>
              <a:r>
                <a:rPr lang="en-US" sz="4400" dirty="0">
                  <a:ln>
                    <a:solidFill>
                      <a:schemeClr val="tx1"/>
                    </a:solidFill>
                  </a:ln>
                  <a:solidFill>
                    <a:schemeClr val="bg1"/>
                  </a:solidFill>
                  <a:latin typeface="Andale Mono" panose="020B0509000000000004" pitchFamily="49" charset="0"/>
                </a:rPr>
                <a:t>3</a:t>
              </a:r>
            </a:p>
          </p:txBody>
        </p:sp>
      </p:grpSp>
      <p:sp>
        <p:nvSpPr>
          <p:cNvPr id="134" name="TextBox 133">
            <a:extLst>
              <a:ext uri="{FF2B5EF4-FFF2-40B4-BE49-F238E27FC236}">
                <a16:creationId xmlns:a16="http://schemas.microsoft.com/office/drawing/2014/main" id="{7B49E720-5E2C-964F-81ED-1AC68EBA8E75}"/>
              </a:ext>
            </a:extLst>
          </p:cNvPr>
          <p:cNvSpPr txBox="1"/>
          <p:nvPr/>
        </p:nvSpPr>
        <p:spPr>
          <a:xfrm>
            <a:off x="5242178" y="4866680"/>
            <a:ext cx="523405" cy="769441"/>
          </a:xfrm>
          <a:prstGeom prst="rect">
            <a:avLst/>
          </a:prstGeom>
          <a:noFill/>
        </p:spPr>
        <p:txBody>
          <a:bodyPr wrap="square" rtlCol="0">
            <a:spAutoFit/>
          </a:bodyPr>
          <a:lstStyle/>
          <a:p>
            <a:r>
              <a:rPr lang="en-US" sz="4400" dirty="0">
                <a:ln>
                  <a:solidFill>
                    <a:schemeClr val="tx1"/>
                  </a:solidFill>
                </a:ln>
                <a:solidFill>
                  <a:schemeClr val="bg1"/>
                </a:solidFill>
                <a:latin typeface="Andale Mono" panose="020B0509000000000004" pitchFamily="49" charset="0"/>
              </a:rPr>
              <a:t>4</a:t>
            </a:r>
          </a:p>
        </p:txBody>
      </p:sp>
      <p:sp>
        <p:nvSpPr>
          <p:cNvPr id="58" name="Rectangle 57">
            <a:extLst>
              <a:ext uri="{FF2B5EF4-FFF2-40B4-BE49-F238E27FC236}">
                <a16:creationId xmlns:a16="http://schemas.microsoft.com/office/drawing/2014/main" id="{3A6AF813-9404-604E-A310-ABA95E1B4138}"/>
              </a:ext>
            </a:extLst>
          </p:cNvPr>
          <p:cNvSpPr/>
          <p:nvPr/>
        </p:nvSpPr>
        <p:spPr>
          <a:xfrm>
            <a:off x="4852779" y="1885973"/>
            <a:ext cx="7150535" cy="2131026"/>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3" name="TextBox 132">
            <a:extLst>
              <a:ext uri="{FF2B5EF4-FFF2-40B4-BE49-F238E27FC236}">
                <a16:creationId xmlns:a16="http://schemas.microsoft.com/office/drawing/2014/main" id="{FE98E06B-948E-034C-9C52-183FE7DD41C0}"/>
              </a:ext>
            </a:extLst>
          </p:cNvPr>
          <p:cNvSpPr txBox="1"/>
          <p:nvPr/>
        </p:nvSpPr>
        <p:spPr>
          <a:xfrm>
            <a:off x="5250455" y="2238647"/>
            <a:ext cx="514315" cy="769441"/>
          </a:xfrm>
          <a:prstGeom prst="rect">
            <a:avLst/>
          </a:prstGeom>
          <a:noFill/>
        </p:spPr>
        <p:txBody>
          <a:bodyPr wrap="square" rtlCol="0">
            <a:spAutoFit/>
          </a:bodyPr>
          <a:lstStyle/>
          <a:p>
            <a:r>
              <a:rPr lang="en-US" sz="4400" dirty="0">
                <a:ln>
                  <a:solidFill>
                    <a:schemeClr val="tx1"/>
                  </a:solidFill>
                </a:ln>
                <a:solidFill>
                  <a:schemeClr val="bg1"/>
                </a:solidFill>
                <a:latin typeface="Andale Mono" panose="020B0509000000000004" pitchFamily="49" charset="0"/>
              </a:rPr>
              <a:t>2</a:t>
            </a:r>
          </a:p>
        </p:txBody>
      </p:sp>
      <p:sp>
        <p:nvSpPr>
          <p:cNvPr id="60" name="TextBox 50">
            <a:extLst>
              <a:ext uri="{FF2B5EF4-FFF2-40B4-BE49-F238E27FC236}">
                <a16:creationId xmlns:a16="http://schemas.microsoft.com/office/drawing/2014/main" id="{F1DE91BC-3143-B44E-B312-31A74E9EB96B}"/>
              </a:ext>
            </a:extLst>
          </p:cNvPr>
          <p:cNvSpPr txBox="1">
            <a:spLocks noChangeArrowheads="1"/>
          </p:cNvSpPr>
          <p:nvPr/>
        </p:nvSpPr>
        <p:spPr bwMode="auto">
          <a:xfrm>
            <a:off x="6379651" y="1721630"/>
            <a:ext cx="4440124" cy="351913"/>
          </a:xfrm>
          <a:prstGeom prst="rect">
            <a:avLst/>
          </a:prstGeom>
          <a:solidFill>
            <a:schemeClr val="bg1"/>
          </a:solidFill>
          <a:extLst/>
        </p:spPr>
        <p:txBody>
          <a:bodyPr wrap="square" rtlCol="0">
            <a:spAutoFit/>
          </a:bodyPr>
          <a:lstStyle>
            <a:defPPr>
              <a:defRPr lang="en-US"/>
            </a:defPPr>
            <a:lvl1pPr algn="ctr">
              <a:defRPr sz="1600" b="1">
                <a:solidFill>
                  <a:srgbClr val="454545"/>
                </a:solidFill>
              </a:defRPr>
            </a:lvl1pPr>
          </a:lstStyle>
          <a:p>
            <a:r>
              <a:rPr lang="en-US" dirty="0"/>
              <a:t>EBS LIFECYCLE &amp; TERMINATION</a:t>
            </a:r>
          </a:p>
        </p:txBody>
      </p:sp>
      <p:sp>
        <p:nvSpPr>
          <p:cNvPr id="81" name="TextBox 50"/>
          <p:cNvSpPr txBox="1">
            <a:spLocks noChangeArrowheads="1"/>
          </p:cNvSpPr>
          <p:nvPr/>
        </p:nvSpPr>
        <p:spPr bwMode="auto">
          <a:xfrm>
            <a:off x="1354156" y="4230416"/>
            <a:ext cx="1975852" cy="338554"/>
          </a:xfrm>
          <a:prstGeom prst="rect">
            <a:avLst/>
          </a:prstGeom>
          <a:solidFill>
            <a:schemeClr val="bg1"/>
          </a:solidFill>
          <a:extLst/>
        </p:spPr>
        <p:txBody>
          <a:bodyPr wrap="square" rtlCol="0">
            <a:spAutoFit/>
          </a:bodyPr>
          <a:lstStyle>
            <a:defPPr>
              <a:defRPr lang="en-US"/>
            </a:defPPr>
            <a:lvl1pPr algn="ctr">
              <a:defRPr sz="1600" b="1">
                <a:solidFill>
                  <a:srgbClr val="454545"/>
                </a:solidFill>
              </a:defRPr>
            </a:lvl1pPr>
          </a:lstStyle>
          <a:p>
            <a:r>
              <a:rPr lang="en-US" dirty="0"/>
              <a:t>TAG ENFORCER</a:t>
            </a:r>
          </a:p>
        </p:txBody>
      </p:sp>
    </p:spTree>
    <p:extLst>
      <p:ext uri="{BB962C8B-B14F-4D97-AF65-F5344CB8AC3E}">
        <p14:creationId xmlns:p14="http://schemas.microsoft.com/office/powerpoint/2010/main" val="81564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z="3200" dirty="0"/>
              <a:t>Lab 2 - Infrastructure as Code (Operations)</a:t>
            </a:r>
          </a:p>
          <a:p>
            <a:endParaRPr lang="en-US" dirty="0"/>
          </a:p>
        </p:txBody>
      </p:sp>
      <p:sp>
        <p:nvSpPr>
          <p:cNvPr id="7" name="Text Placeholder 6"/>
          <p:cNvSpPr>
            <a:spLocks noGrp="1"/>
          </p:cNvSpPr>
          <p:nvPr>
            <p:ph type="body" sz="quarter" idx="11"/>
          </p:nvPr>
        </p:nvSpPr>
        <p:spPr>
          <a:xfrm>
            <a:off x="1399292" y="3131578"/>
            <a:ext cx="9278112" cy="1074661"/>
          </a:xfrm>
        </p:spPr>
        <p:txBody>
          <a:bodyPr/>
          <a:lstStyle/>
          <a:p>
            <a:r>
              <a:rPr lang="en-US" dirty="0"/>
              <a:t>In this lab, participants will learn different techniques and use cases on how to manage changes to your automated AWS environment. Users will learn how to update existing stacks and add operational controls to the environment, such as data protection.</a:t>
            </a:r>
          </a:p>
        </p:txBody>
      </p:sp>
    </p:spTree>
    <p:extLst>
      <p:ext uri="{BB962C8B-B14F-4D97-AF65-F5344CB8AC3E}">
        <p14:creationId xmlns:p14="http://schemas.microsoft.com/office/powerpoint/2010/main" val="4124423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016F-1C8B-D54E-94A0-5CF0D86E6D37}"/>
              </a:ext>
            </a:extLst>
          </p:cNvPr>
          <p:cNvSpPr>
            <a:spLocks noGrp="1"/>
          </p:cNvSpPr>
          <p:nvPr>
            <p:ph type="title"/>
          </p:nvPr>
        </p:nvSpPr>
        <p:spPr/>
        <p:txBody>
          <a:bodyPr/>
          <a:lstStyle/>
          <a:p>
            <a:r>
              <a:rPr lang="en-US" dirty="0"/>
              <a:t>Lab 2 diagram</a:t>
            </a:r>
          </a:p>
        </p:txBody>
      </p:sp>
      <p:sp>
        <p:nvSpPr>
          <p:cNvPr id="6" name="Text Placeholder 5">
            <a:extLst>
              <a:ext uri="{FF2B5EF4-FFF2-40B4-BE49-F238E27FC236}">
                <a16:creationId xmlns:a16="http://schemas.microsoft.com/office/drawing/2014/main" id="{62F1AE88-2308-1343-9F6B-56501FF744E1}"/>
              </a:ext>
            </a:extLst>
          </p:cNvPr>
          <p:cNvSpPr>
            <a:spLocks noGrp="1"/>
          </p:cNvSpPr>
          <p:nvPr>
            <p:ph type="body" sz="quarter" idx="10"/>
          </p:nvPr>
        </p:nvSpPr>
        <p:spPr/>
        <p:txBody>
          <a:bodyPr/>
          <a:lstStyle/>
          <a:p>
            <a:pPr algn="ctr"/>
            <a:r>
              <a:rPr lang="en-US" sz="2400" u="sng" dirty="0"/>
              <a:t>EBS-Snapshot-Create-Function</a:t>
            </a:r>
            <a:endParaRPr lang="en-US" sz="2400" dirty="0"/>
          </a:p>
        </p:txBody>
      </p:sp>
      <p:sp>
        <p:nvSpPr>
          <p:cNvPr id="9" name="Text Placeholder 8">
            <a:extLst>
              <a:ext uri="{FF2B5EF4-FFF2-40B4-BE49-F238E27FC236}">
                <a16:creationId xmlns:a16="http://schemas.microsoft.com/office/drawing/2014/main" id="{E1423EBD-BFA1-AA4F-A818-CE13385292A3}"/>
              </a:ext>
            </a:extLst>
          </p:cNvPr>
          <p:cNvSpPr>
            <a:spLocks noGrp="1"/>
          </p:cNvSpPr>
          <p:nvPr>
            <p:ph type="body" sz="quarter" idx="15"/>
          </p:nvPr>
        </p:nvSpPr>
        <p:spPr/>
        <p:txBody>
          <a:bodyPr/>
          <a:lstStyle/>
          <a:p>
            <a:pPr algn="ctr"/>
            <a:r>
              <a:rPr lang="en-US" sz="2400" u="sng" dirty="0"/>
              <a:t>EBS-Snapshot-Delete-Function</a:t>
            </a:r>
            <a:endParaRPr lang="en-US" sz="2400" dirty="0"/>
          </a:p>
        </p:txBody>
      </p:sp>
      <p:pic>
        <p:nvPicPr>
          <p:cNvPr id="4" name="Picture 3">
            <a:extLst>
              <a:ext uri="{FF2B5EF4-FFF2-40B4-BE49-F238E27FC236}">
                <a16:creationId xmlns:a16="http://schemas.microsoft.com/office/drawing/2014/main" id="{33C4077F-D9EB-AD42-AAA5-213A769619D8}"/>
              </a:ext>
            </a:extLst>
          </p:cNvPr>
          <p:cNvPicPr/>
          <p:nvPr/>
        </p:nvPicPr>
        <p:blipFill>
          <a:blip r:embed="rId2"/>
          <a:stretch>
            <a:fillRect/>
          </a:stretch>
        </p:blipFill>
        <p:spPr>
          <a:xfrm>
            <a:off x="288937" y="2623358"/>
            <a:ext cx="5785485" cy="2784475"/>
          </a:xfrm>
          <a:prstGeom prst="rect">
            <a:avLst/>
          </a:prstGeom>
        </p:spPr>
      </p:pic>
      <p:pic>
        <p:nvPicPr>
          <p:cNvPr id="5" name="Picture 4">
            <a:extLst>
              <a:ext uri="{FF2B5EF4-FFF2-40B4-BE49-F238E27FC236}">
                <a16:creationId xmlns:a16="http://schemas.microsoft.com/office/drawing/2014/main" id="{BD64D19B-2ABC-0240-A152-C1F68CDD6063}"/>
              </a:ext>
            </a:extLst>
          </p:cNvPr>
          <p:cNvPicPr/>
          <p:nvPr/>
        </p:nvPicPr>
        <p:blipFill>
          <a:blip r:embed="rId3"/>
          <a:stretch>
            <a:fillRect/>
          </a:stretch>
        </p:blipFill>
        <p:spPr>
          <a:xfrm>
            <a:off x="6074422" y="2979593"/>
            <a:ext cx="5796280" cy="2428240"/>
          </a:xfrm>
          <a:prstGeom prst="rect">
            <a:avLst/>
          </a:prstGeom>
        </p:spPr>
      </p:pic>
    </p:spTree>
    <p:extLst>
      <p:ext uri="{BB962C8B-B14F-4D97-AF65-F5344CB8AC3E}">
        <p14:creationId xmlns:p14="http://schemas.microsoft.com/office/powerpoint/2010/main" val="366714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59537" y="1964274"/>
            <a:ext cx="3623368" cy="1390106"/>
          </a:xfrm>
        </p:spPr>
        <p:txBody>
          <a:bodyPr/>
          <a:lstStyle/>
          <a:p>
            <a:r>
              <a:rPr lang="en-US" dirty="0"/>
              <a:t>AHEAD Innovation Day</a:t>
            </a:r>
          </a:p>
        </p:txBody>
      </p:sp>
      <p:sp>
        <p:nvSpPr>
          <p:cNvPr id="5" name="Text Placeholder 4"/>
          <p:cNvSpPr>
            <a:spLocks noGrp="1"/>
          </p:cNvSpPr>
          <p:nvPr>
            <p:ph type="body" sz="quarter" idx="11"/>
          </p:nvPr>
        </p:nvSpPr>
        <p:spPr/>
        <p:txBody>
          <a:bodyPr/>
          <a:lstStyle/>
          <a:p>
            <a:r>
              <a:rPr lang="en-US" dirty="0"/>
              <a:t>Managing Compliance with AWS Systems Manager</a:t>
            </a:r>
          </a:p>
          <a:p>
            <a:endParaRPr lang="en-US" dirty="0"/>
          </a:p>
        </p:txBody>
      </p:sp>
    </p:spTree>
    <p:extLst>
      <p:ext uri="{BB962C8B-B14F-4D97-AF65-F5344CB8AC3E}">
        <p14:creationId xmlns:p14="http://schemas.microsoft.com/office/powerpoint/2010/main" val="2723353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Systems Manager</a:t>
            </a:r>
          </a:p>
        </p:txBody>
      </p:sp>
      <p:sp>
        <p:nvSpPr>
          <p:cNvPr id="7" name="Text Placeholder 6"/>
          <p:cNvSpPr>
            <a:spLocks noGrp="1"/>
          </p:cNvSpPr>
          <p:nvPr>
            <p:ph type="body" sz="quarter" idx="11"/>
          </p:nvPr>
        </p:nvSpPr>
        <p:spPr/>
        <p:txBody>
          <a:bodyPr/>
          <a:lstStyle/>
          <a:p>
            <a:r>
              <a:rPr lang="en-US" dirty="0"/>
              <a:t>Provides a list of capabilities including:</a:t>
            </a:r>
          </a:p>
          <a:p>
            <a:pPr lvl="1"/>
            <a:r>
              <a:rPr lang="en-US" dirty="0"/>
              <a:t>Run Command</a:t>
            </a:r>
          </a:p>
          <a:p>
            <a:pPr lvl="1"/>
            <a:r>
              <a:rPr lang="en-US" dirty="0"/>
              <a:t>State Manager</a:t>
            </a:r>
          </a:p>
          <a:p>
            <a:pPr lvl="1"/>
            <a:r>
              <a:rPr lang="en-US" dirty="0"/>
              <a:t>Patch Compliance</a:t>
            </a:r>
          </a:p>
          <a:p>
            <a:pPr lvl="1"/>
            <a:r>
              <a:rPr lang="en-US" dirty="0"/>
              <a:t>Maintenance Windows</a:t>
            </a:r>
          </a:p>
          <a:p>
            <a:pPr lvl="1"/>
            <a:r>
              <a:rPr lang="en-US" dirty="0"/>
              <a:t>Parameter Store</a:t>
            </a:r>
          </a:p>
          <a:p>
            <a:pPr lvl="1"/>
            <a:r>
              <a:rPr lang="en-US" dirty="0"/>
              <a:t>and more….</a:t>
            </a:r>
          </a:p>
        </p:txBody>
      </p:sp>
    </p:spTree>
    <p:extLst>
      <p:ext uri="{BB962C8B-B14F-4D97-AF65-F5344CB8AC3E}">
        <p14:creationId xmlns:p14="http://schemas.microsoft.com/office/powerpoint/2010/main" val="397460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831474-111E-7444-8C2B-2543A5258943}"/>
              </a:ext>
            </a:extLst>
          </p:cNvPr>
          <p:cNvSpPr>
            <a:spLocks noGrp="1"/>
          </p:cNvSpPr>
          <p:nvPr>
            <p:ph type="title"/>
          </p:nvPr>
        </p:nvSpPr>
        <p:spPr/>
        <p:txBody>
          <a:bodyPr/>
          <a:lstStyle/>
          <a:p>
            <a:r>
              <a:rPr lang="en-US" dirty="0"/>
              <a:t>The Optimal Enterprise Cloud</a:t>
            </a:r>
          </a:p>
        </p:txBody>
      </p:sp>
      <p:sp>
        <p:nvSpPr>
          <p:cNvPr id="5" name="Content Placeholder 2">
            <a:extLst>
              <a:ext uri="{FF2B5EF4-FFF2-40B4-BE49-F238E27FC236}">
                <a16:creationId xmlns:a16="http://schemas.microsoft.com/office/drawing/2014/main" id="{73D58EFE-D3C4-2043-BD12-416639F4A9E2}"/>
              </a:ext>
            </a:extLst>
          </p:cNvPr>
          <p:cNvSpPr txBox="1">
            <a:spLocks/>
          </p:cNvSpPr>
          <p:nvPr/>
        </p:nvSpPr>
        <p:spPr>
          <a:xfrm>
            <a:off x="911173" y="1707311"/>
            <a:ext cx="4637578" cy="3217938"/>
          </a:xfrm>
          <a:prstGeom prst="rect">
            <a:avLst/>
          </a:prstGeom>
        </p:spPr>
        <p:txBody>
          <a:bodyPr vert="horz" lIns="0" tIns="0" rIns="0" bIns="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218072"/>
            <a:r>
              <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rPr>
              <a:t>Is responsive, elastic, and highly automated</a:t>
            </a:r>
          </a:p>
          <a:p>
            <a:pPr algn="l" defTabSz="1218072"/>
            <a:endPar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endParaRPr>
          </a:p>
          <a:p>
            <a:pPr algn="l" defTabSz="1218072"/>
            <a:r>
              <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rPr>
              <a:t>Offers full transparency into cost, inventory, and risk </a:t>
            </a:r>
          </a:p>
          <a:p>
            <a:pPr algn="l" defTabSz="1218072"/>
            <a:endPar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endParaRPr>
          </a:p>
          <a:p>
            <a:pPr algn="l" defTabSz="1218072"/>
            <a:r>
              <a:rPr lang="en-US" sz="2664" dirty="0">
                <a:solidFill>
                  <a:srgbClr val="FFFFFF"/>
                </a:solidFill>
                <a:latin typeface="Arial" panose="020B0604020202020204" pitchFamily="34" charset="0"/>
                <a:ea typeface="Helvetica Neue" panose="02000503000000020004" pitchFamily="2" charset="0"/>
                <a:cs typeface="Arial" panose="020B0604020202020204" pitchFamily="34" charset="0"/>
              </a:rPr>
              <a:t>Incorporates rigorous security and management practices</a:t>
            </a:r>
          </a:p>
        </p:txBody>
      </p:sp>
    </p:spTree>
    <p:extLst>
      <p:ext uri="{BB962C8B-B14F-4D97-AF65-F5344CB8AC3E}">
        <p14:creationId xmlns:p14="http://schemas.microsoft.com/office/powerpoint/2010/main" val="95920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4041-7C0D-4F43-BBCD-EF5DCC171337}"/>
              </a:ext>
            </a:extLst>
          </p:cNvPr>
          <p:cNvSpPr>
            <a:spLocks noGrp="1"/>
          </p:cNvSpPr>
          <p:nvPr>
            <p:ph type="title"/>
          </p:nvPr>
        </p:nvSpPr>
        <p:spPr/>
        <p:txBody>
          <a:bodyPr/>
          <a:lstStyle/>
          <a:p>
            <a:r>
              <a:rPr lang="en-US" sz="3700" dirty="0"/>
              <a:t>Relatable Services</a:t>
            </a:r>
            <a:endParaRPr lang="en-US" dirty="0"/>
          </a:p>
        </p:txBody>
      </p:sp>
      <p:pic>
        <p:nvPicPr>
          <p:cNvPr id="3" name="Picture 3">
            <a:extLst>
              <a:ext uri="{FF2B5EF4-FFF2-40B4-BE49-F238E27FC236}">
                <a16:creationId xmlns:a16="http://schemas.microsoft.com/office/drawing/2014/main" id="{4C07632B-3568-493C-AED9-7BA90A50D6D7}"/>
              </a:ext>
            </a:extLst>
          </p:cNvPr>
          <p:cNvPicPr>
            <a:picLocks noChangeAspect="1"/>
          </p:cNvPicPr>
          <p:nvPr/>
        </p:nvPicPr>
        <p:blipFill>
          <a:blip r:embed="rId2"/>
          <a:stretch>
            <a:fillRect/>
          </a:stretch>
        </p:blipFill>
        <p:spPr>
          <a:xfrm>
            <a:off x="6677025" y="2397943"/>
            <a:ext cx="2743200" cy="919113"/>
          </a:xfrm>
          <a:prstGeom prst="rect">
            <a:avLst/>
          </a:prstGeom>
        </p:spPr>
      </p:pic>
      <p:pic>
        <p:nvPicPr>
          <p:cNvPr id="5" name="Picture 5">
            <a:extLst>
              <a:ext uri="{FF2B5EF4-FFF2-40B4-BE49-F238E27FC236}">
                <a16:creationId xmlns:a16="http://schemas.microsoft.com/office/drawing/2014/main" id="{88FB3AF1-F54D-48AC-9BE0-12C3D8BA69BF}"/>
              </a:ext>
            </a:extLst>
          </p:cNvPr>
          <p:cNvPicPr>
            <a:picLocks noChangeAspect="1"/>
          </p:cNvPicPr>
          <p:nvPr/>
        </p:nvPicPr>
        <p:blipFill>
          <a:blip r:embed="rId3"/>
          <a:stretch>
            <a:fillRect/>
          </a:stretch>
        </p:blipFill>
        <p:spPr>
          <a:xfrm>
            <a:off x="6819900" y="3677857"/>
            <a:ext cx="2743200" cy="740535"/>
          </a:xfrm>
          <a:prstGeom prst="rect">
            <a:avLst/>
          </a:prstGeom>
        </p:spPr>
      </p:pic>
      <p:pic>
        <p:nvPicPr>
          <p:cNvPr id="7" name="Picture 7" descr="A picture containing clipart&#10;&#10;Description generated with very high confidence">
            <a:extLst>
              <a:ext uri="{FF2B5EF4-FFF2-40B4-BE49-F238E27FC236}">
                <a16:creationId xmlns:a16="http://schemas.microsoft.com/office/drawing/2014/main" id="{4DBB3BE0-3C2E-4338-B25C-42DC15F50B3E}"/>
              </a:ext>
            </a:extLst>
          </p:cNvPr>
          <p:cNvPicPr>
            <a:picLocks noChangeAspect="1"/>
          </p:cNvPicPr>
          <p:nvPr/>
        </p:nvPicPr>
        <p:blipFill>
          <a:blip r:embed="rId4"/>
          <a:stretch>
            <a:fillRect/>
          </a:stretch>
        </p:blipFill>
        <p:spPr>
          <a:xfrm>
            <a:off x="6724652" y="4836288"/>
            <a:ext cx="2743200" cy="938275"/>
          </a:xfrm>
          <a:prstGeom prst="rect">
            <a:avLst/>
          </a:prstGeom>
        </p:spPr>
      </p:pic>
      <p:sp>
        <p:nvSpPr>
          <p:cNvPr id="9" name="TextBox 8">
            <a:extLst>
              <a:ext uri="{FF2B5EF4-FFF2-40B4-BE49-F238E27FC236}">
                <a16:creationId xmlns:a16="http://schemas.microsoft.com/office/drawing/2014/main" id="{F35B481E-532E-4339-8EC0-132F9B7BE99F}"/>
              </a:ext>
            </a:extLst>
          </p:cNvPr>
          <p:cNvSpPr txBox="1"/>
          <p:nvPr/>
        </p:nvSpPr>
        <p:spPr>
          <a:xfrm>
            <a:off x="2152648" y="26289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AWS Run Command</a:t>
            </a:r>
            <a:endParaRPr lang="en-US" dirty="0"/>
          </a:p>
        </p:txBody>
      </p:sp>
      <p:sp>
        <p:nvSpPr>
          <p:cNvPr id="10" name="TextBox 9">
            <a:extLst>
              <a:ext uri="{FF2B5EF4-FFF2-40B4-BE49-F238E27FC236}">
                <a16:creationId xmlns:a16="http://schemas.microsoft.com/office/drawing/2014/main" id="{C8306E46-DF95-4046-9A6B-55B55D354697}"/>
              </a:ext>
            </a:extLst>
          </p:cNvPr>
          <p:cNvSpPr txBox="1"/>
          <p:nvPr/>
        </p:nvSpPr>
        <p:spPr>
          <a:xfrm>
            <a:off x="2152648" y="386715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AWS Patch Manager</a:t>
            </a:r>
            <a:endParaRPr lang="en-US" b="1" dirty="0">
              <a:cs typeface="Arial"/>
            </a:endParaRPr>
          </a:p>
        </p:txBody>
      </p:sp>
      <p:sp>
        <p:nvSpPr>
          <p:cNvPr id="11" name="TextBox 10">
            <a:extLst>
              <a:ext uri="{FF2B5EF4-FFF2-40B4-BE49-F238E27FC236}">
                <a16:creationId xmlns:a16="http://schemas.microsoft.com/office/drawing/2014/main" id="{6717E971-893F-414A-B336-549538D8E0A2}"/>
              </a:ext>
            </a:extLst>
          </p:cNvPr>
          <p:cNvSpPr txBox="1"/>
          <p:nvPr/>
        </p:nvSpPr>
        <p:spPr>
          <a:xfrm>
            <a:off x="2228848" y="505777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AWS Parameter Store</a:t>
            </a:r>
            <a:endParaRPr lang="en-US" dirty="0"/>
          </a:p>
        </p:txBody>
      </p:sp>
      <p:sp>
        <p:nvSpPr>
          <p:cNvPr id="12" name="Arrow: Right 11">
            <a:extLst>
              <a:ext uri="{FF2B5EF4-FFF2-40B4-BE49-F238E27FC236}">
                <a16:creationId xmlns:a16="http://schemas.microsoft.com/office/drawing/2014/main" id="{2C6D51F7-C3A9-4CFA-ACB6-072AD3AD7F5C}"/>
              </a:ext>
            </a:extLst>
          </p:cNvPr>
          <p:cNvSpPr/>
          <p:nvPr/>
        </p:nvSpPr>
        <p:spPr>
          <a:xfrm>
            <a:off x="5273421" y="25770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65A13A2-104C-493B-9DD2-A5EA3C595E6C}"/>
              </a:ext>
            </a:extLst>
          </p:cNvPr>
          <p:cNvSpPr/>
          <p:nvPr/>
        </p:nvSpPr>
        <p:spPr>
          <a:xfrm>
            <a:off x="5273421" y="381533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E3B2E77E-A54D-4143-B6B4-D1B7016062E6}"/>
              </a:ext>
            </a:extLst>
          </p:cNvPr>
          <p:cNvSpPr/>
          <p:nvPr/>
        </p:nvSpPr>
        <p:spPr>
          <a:xfrm>
            <a:off x="5273421" y="50535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0A0AB03-9209-4998-9A73-ADBACB44281D}"/>
              </a:ext>
            </a:extLst>
          </p:cNvPr>
          <p:cNvSpPr txBox="1"/>
          <p:nvPr/>
        </p:nvSpPr>
        <p:spPr>
          <a:xfrm>
            <a:off x="895348" y="1428750"/>
            <a:ext cx="459105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u="sng" dirty="0"/>
              <a:t>AWS System Manager</a:t>
            </a:r>
            <a:endParaRPr lang="en-US" sz="2800" u="sng" dirty="0">
              <a:cs typeface="Arial"/>
            </a:endParaRPr>
          </a:p>
        </p:txBody>
      </p:sp>
      <p:sp>
        <p:nvSpPr>
          <p:cNvPr id="16" name="TextBox 15">
            <a:extLst>
              <a:ext uri="{FF2B5EF4-FFF2-40B4-BE49-F238E27FC236}">
                <a16:creationId xmlns:a16="http://schemas.microsoft.com/office/drawing/2014/main" id="{9458C96E-C6B6-4CDF-9EA8-CD356DD236CD}"/>
              </a:ext>
            </a:extLst>
          </p:cNvPr>
          <p:cNvSpPr txBox="1"/>
          <p:nvPr/>
        </p:nvSpPr>
        <p:spPr>
          <a:xfrm>
            <a:off x="6076948" y="1428750"/>
            <a:ext cx="459105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u="sng" dirty="0"/>
              <a:t>Comparable</a:t>
            </a:r>
            <a:r>
              <a:rPr lang="en-US" sz="2800" u="sng" dirty="0">
                <a:cs typeface="Arial"/>
              </a:rPr>
              <a:t> Products</a:t>
            </a:r>
            <a:endParaRPr lang="en-US" dirty="0"/>
          </a:p>
        </p:txBody>
      </p:sp>
    </p:spTree>
    <p:extLst>
      <p:ext uri="{BB962C8B-B14F-4D97-AF65-F5344CB8AC3E}">
        <p14:creationId xmlns:p14="http://schemas.microsoft.com/office/powerpoint/2010/main" val="34321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Systems Manager</a:t>
            </a:r>
          </a:p>
        </p:txBody>
      </p:sp>
      <p:sp>
        <p:nvSpPr>
          <p:cNvPr id="7" name="Text Placeholder 6"/>
          <p:cNvSpPr>
            <a:spLocks noGrp="1"/>
          </p:cNvSpPr>
          <p:nvPr>
            <p:ph type="body" sz="quarter" idx="11"/>
          </p:nvPr>
        </p:nvSpPr>
        <p:spPr/>
        <p:txBody>
          <a:bodyPr anchor="t"/>
          <a:lstStyle/>
          <a:p>
            <a:pPr marL="760730" lvl="1" indent="-304165"/>
            <a:r>
              <a:rPr lang="en-US" sz="2750" dirty="0"/>
              <a:t>Some System Manager Services are used in the background</a:t>
            </a:r>
            <a:endParaRPr lang="en-US" dirty="0"/>
          </a:p>
          <a:p>
            <a:pPr marL="760730" lvl="1" indent="-304165">
              <a:spcBef>
                <a:spcPts val="700"/>
              </a:spcBef>
            </a:pPr>
            <a:endParaRPr lang="en-US" sz="2750" dirty="0"/>
          </a:p>
          <a:p>
            <a:pPr marL="760730" lvl="1" indent="-304165">
              <a:spcBef>
                <a:spcPts val="700"/>
              </a:spcBef>
            </a:pPr>
            <a:r>
              <a:rPr lang="en-US" sz="2750" dirty="0"/>
              <a:t>Patch Manager</a:t>
            </a:r>
          </a:p>
          <a:p>
            <a:pPr marL="1219835" lvl="2" indent="-306070">
              <a:spcBef>
                <a:spcPts val="700"/>
              </a:spcBef>
            </a:pPr>
            <a:r>
              <a:rPr lang="en-US" sz="2350" dirty="0"/>
              <a:t>Uses SSM Run Command to install and check for patches</a:t>
            </a:r>
          </a:p>
          <a:p>
            <a:pPr marL="1219835" lvl="2" indent="-306070">
              <a:spcBef>
                <a:spcPts val="700"/>
              </a:spcBef>
            </a:pPr>
            <a:endParaRPr lang="en-US" sz="2350" dirty="0"/>
          </a:p>
          <a:p>
            <a:pPr marL="760730" lvl="1" indent="-304165">
              <a:spcBef>
                <a:spcPts val="700"/>
              </a:spcBef>
            </a:pPr>
            <a:r>
              <a:rPr lang="en-US" sz="2750" dirty="0"/>
              <a:t>Microsoft AD, AD Connector, Simple AD</a:t>
            </a:r>
          </a:p>
          <a:p>
            <a:pPr marL="1219835" lvl="2" indent="-306070">
              <a:spcBef>
                <a:spcPts val="700"/>
              </a:spcBef>
            </a:pPr>
            <a:r>
              <a:rPr lang="en-US" sz="2350" dirty="0"/>
              <a:t>Use Run Command to automatically join Windows Servers to the domain</a:t>
            </a:r>
          </a:p>
        </p:txBody>
      </p:sp>
    </p:spTree>
    <p:extLst>
      <p:ext uri="{BB962C8B-B14F-4D97-AF65-F5344CB8AC3E}">
        <p14:creationId xmlns:p14="http://schemas.microsoft.com/office/powerpoint/2010/main" val="205537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DC1C-E033-4B9C-96C8-E88C90AAAD89}"/>
              </a:ext>
            </a:extLst>
          </p:cNvPr>
          <p:cNvSpPr>
            <a:spLocks noGrp="1"/>
          </p:cNvSpPr>
          <p:nvPr>
            <p:ph type="title"/>
          </p:nvPr>
        </p:nvSpPr>
        <p:spPr/>
        <p:txBody>
          <a:bodyPr/>
          <a:lstStyle/>
          <a:p>
            <a:r>
              <a:rPr lang="en-US" sz="3700"/>
              <a:t>Combine System Manager Services</a:t>
            </a:r>
            <a:endParaRPr lang="en-US"/>
          </a:p>
        </p:txBody>
      </p:sp>
      <p:sp>
        <p:nvSpPr>
          <p:cNvPr id="19" name="Text Placeholder 18">
            <a:extLst>
              <a:ext uri="{FF2B5EF4-FFF2-40B4-BE49-F238E27FC236}">
                <a16:creationId xmlns:a16="http://schemas.microsoft.com/office/drawing/2014/main" id="{AAD1B657-4645-4422-B7B2-D59EDC6F15C0}"/>
              </a:ext>
            </a:extLst>
          </p:cNvPr>
          <p:cNvSpPr>
            <a:spLocks noGrp="1"/>
          </p:cNvSpPr>
          <p:nvPr>
            <p:ph type="body" sz="quarter" idx="11"/>
          </p:nvPr>
        </p:nvSpPr>
        <p:spPr/>
        <p:txBody>
          <a:bodyPr anchor="t"/>
          <a:lstStyle/>
          <a:p>
            <a:pPr marL="304165" indent="-304165"/>
            <a:r>
              <a:rPr lang="en-US" sz="2750"/>
              <a:t>Multiple Services are often Chained Together</a:t>
            </a:r>
            <a:endParaRPr lang="en-US"/>
          </a:p>
        </p:txBody>
      </p:sp>
      <p:pic>
        <p:nvPicPr>
          <p:cNvPr id="6" name="Picture 6" descr="A screenshot of a cell phone&#10;&#10;Description generated with high confidence">
            <a:extLst>
              <a:ext uri="{FF2B5EF4-FFF2-40B4-BE49-F238E27FC236}">
                <a16:creationId xmlns:a16="http://schemas.microsoft.com/office/drawing/2014/main" id="{E27A195C-EA33-4E05-BE63-8D3D39EFA4C5}"/>
              </a:ext>
            </a:extLst>
          </p:cNvPr>
          <p:cNvPicPr>
            <a:picLocks noChangeAspect="1"/>
          </p:cNvPicPr>
          <p:nvPr/>
        </p:nvPicPr>
        <p:blipFill>
          <a:blip r:embed="rId2"/>
          <a:stretch>
            <a:fillRect/>
          </a:stretch>
        </p:blipFill>
        <p:spPr>
          <a:xfrm>
            <a:off x="2665934" y="5066390"/>
            <a:ext cx="1247775" cy="428625"/>
          </a:xfrm>
          <a:prstGeom prst="rect">
            <a:avLst/>
          </a:prstGeom>
        </p:spPr>
      </p:pic>
      <p:pic>
        <p:nvPicPr>
          <p:cNvPr id="10" name="Picture 10" descr="A picture containing object&#10;&#10;Description generated with high confidence">
            <a:extLst>
              <a:ext uri="{FF2B5EF4-FFF2-40B4-BE49-F238E27FC236}">
                <a16:creationId xmlns:a16="http://schemas.microsoft.com/office/drawing/2014/main" id="{5A0A97DC-BDE2-4C32-9004-77DD3EA42410}"/>
              </a:ext>
            </a:extLst>
          </p:cNvPr>
          <p:cNvPicPr>
            <a:picLocks noChangeAspect="1"/>
          </p:cNvPicPr>
          <p:nvPr/>
        </p:nvPicPr>
        <p:blipFill>
          <a:blip r:embed="rId3"/>
          <a:stretch>
            <a:fillRect/>
          </a:stretch>
        </p:blipFill>
        <p:spPr>
          <a:xfrm>
            <a:off x="5709174" y="3114822"/>
            <a:ext cx="985567" cy="1465232"/>
          </a:xfrm>
          <a:prstGeom prst="rect">
            <a:avLst/>
          </a:prstGeom>
        </p:spPr>
      </p:pic>
      <p:pic>
        <p:nvPicPr>
          <p:cNvPr id="12" name="Picture 12">
            <a:extLst>
              <a:ext uri="{FF2B5EF4-FFF2-40B4-BE49-F238E27FC236}">
                <a16:creationId xmlns:a16="http://schemas.microsoft.com/office/drawing/2014/main" id="{032C1711-65B6-4D3A-BF5C-E478D2BD7A46}"/>
              </a:ext>
            </a:extLst>
          </p:cNvPr>
          <p:cNvPicPr>
            <a:picLocks noChangeAspect="1"/>
          </p:cNvPicPr>
          <p:nvPr/>
        </p:nvPicPr>
        <p:blipFill>
          <a:blip r:embed="rId4"/>
          <a:stretch>
            <a:fillRect/>
          </a:stretch>
        </p:blipFill>
        <p:spPr>
          <a:xfrm>
            <a:off x="4137731" y="3112396"/>
            <a:ext cx="1217043" cy="1448518"/>
          </a:xfrm>
          <a:prstGeom prst="rect">
            <a:avLst/>
          </a:prstGeom>
        </p:spPr>
      </p:pic>
      <p:pic>
        <p:nvPicPr>
          <p:cNvPr id="14" name="Picture 14">
            <a:extLst>
              <a:ext uri="{FF2B5EF4-FFF2-40B4-BE49-F238E27FC236}">
                <a16:creationId xmlns:a16="http://schemas.microsoft.com/office/drawing/2014/main" id="{07405B12-EB09-4FD9-ACF2-53323C3E557B}"/>
              </a:ext>
            </a:extLst>
          </p:cNvPr>
          <p:cNvPicPr>
            <a:picLocks noChangeAspect="1"/>
          </p:cNvPicPr>
          <p:nvPr/>
        </p:nvPicPr>
        <p:blipFill>
          <a:blip r:embed="rId5"/>
          <a:stretch>
            <a:fillRect/>
          </a:stretch>
        </p:blipFill>
        <p:spPr>
          <a:xfrm>
            <a:off x="7199664" y="3176735"/>
            <a:ext cx="1002281" cy="1276709"/>
          </a:xfrm>
          <a:prstGeom prst="rect">
            <a:avLst/>
          </a:prstGeom>
        </p:spPr>
      </p:pic>
      <p:sp>
        <p:nvSpPr>
          <p:cNvPr id="16" name="Rectangle 15">
            <a:extLst>
              <a:ext uri="{FF2B5EF4-FFF2-40B4-BE49-F238E27FC236}">
                <a16:creationId xmlns:a16="http://schemas.microsoft.com/office/drawing/2014/main" id="{5397CA2D-5E0D-4292-A466-5124DF5C04AC}"/>
              </a:ext>
            </a:extLst>
          </p:cNvPr>
          <p:cNvSpPr/>
          <p:nvPr/>
        </p:nvSpPr>
        <p:spPr>
          <a:xfrm>
            <a:off x="3289826" y="2743257"/>
            <a:ext cx="5824267" cy="2078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1AC2445-33C6-4369-977F-40F065BA9F45}"/>
              </a:ext>
            </a:extLst>
          </p:cNvPr>
          <p:cNvPicPr>
            <a:picLocks noChangeAspect="1"/>
          </p:cNvPicPr>
          <p:nvPr/>
        </p:nvPicPr>
        <p:blipFill>
          <a:blip r:embed="rId6"/>
          <a:stretch>
            <a:fillRect/>
          </a:stretch>
        </p:blipFill>
        <p:spPr>
          <a:xfrm>
            <a:off x="3018359" y="4407996"/>
            <a:ext cx="542925" cy="609600"/>
          </a:xfrm>
          <a:prstGeom prst="rect">
            <a:avLst/>
          </a:prstGeom>
        </p:spPr>
      </p:pic>
      <p:sp>
        <p:nvSpPr>
          <p:cNvPr id="17" name="TextBox 16">
            <a:extLst>
              <a:ext uri="{FF2B5EF4-FFF2-40B4-BE49-F238E27FC236}">
                <a16:creationId xmlns:a16="http://schemas.microsoft.com/office/drawing/2014/main" id="{0120E1D7-13F7-4A1F-BC88-36CBC7EA5564}"/>
              </a:ext>
            </a:extLst>
          </p:cNvPr>
          <p:cNvSpPr txBox="1"/>
          <p:nvPr/>
        </p:nvSpPr>
        <p:spPr>
          <a:xfrm>
            <a:off x="3875569" y="5080788"/>
            <a:ext cx="4820728"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Lab 3 Example</a:t>
            </a:r>
            <a:endParaRPr lang="en-US" sz="2800" dirty="0">
              <a:cs typeface="Arial"/>
            </a:endParaRPr>
          </a:p>
        </p:txBody>
      </p:sp>
    </p:spTree>
    <p:extLst>
      <p:ext uri="{BB962C8B-B14F-4D97-AF65-F5344CB8AC3E}">
        <p14:creationId xmlns:p14="http://schemas.microsoft.com/office/powerpoint/2010/main" val="75640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Systems Manager - Prerequisites</a:t>
            </a:r>
          </a:p>
        </p:txBody>
      </p:sp>
      <p:sp>
        <p:nvSpPr>
          <p:cNvPr id="7" name="Text Placeholder 6"/>
          <p:cNvSpPr>
            <a:spLocks noGrp="1"/>
          </p:cNvSpPr>
          <p:nvPr>
            <p:ph type="body" sz="quarter" idx="11"/>
          </p:nvPr>
        </p:nvSpPr>
        <p:spPr/>
        <p:txBody>
          <a:bodyPr anchor="t"/>
          <a:lstStyle/>
          <a:p>
            <a:r>
              <a:rPr lang="en-US" sz="2750"/>
              <a:t>Requires an agent on any EC2 instance or managed instance running in a non-AWS environment</a:t>
            </a:r>
          </a:p>
          <a:p>
            <a:r>
              <a:rPr lang="en-US" dirty="0"/>
              <a:t>EC2 role with permissions to interact with the EC2 Systems Manager services</a:t>
            </a:r>
          </a:p>
          <a:p>
            <a:r>
              <a:rPr lang="en-US" dirty="0"/>
              <a:t>A </a:t>
            </a:r>
            <a:r>
              <a:rPr lang="en-US" dirty="0" err="1"/>
              <a:t>PassRole</a:t>
            </a:r>
            <a:r>
              <a:rPr lang="en-US" dirty="0"/>
              <a:t> policy to register tasks on your behalf.</a:t>
            </a:r>
          </a:p>
        </p:txBody>
      </p:sp>
    </p:spTree>
    <p:extLst>
      <p:ext uri="{BB962C8B-B14F-4D97-AF65-F5344CB8AC3E}">
        <p14:creationId xmlns:p14="http://schemas.microsoft.com/office/powerpoint/2010/main" val="330167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Systems Manager – Patch Compliance</a:t>
            </a:r>
          </a:p>
        </p:txBody>
      </p:sp>
      <p:sp>
        <p:nvSpPr>
          <p:cNvPr id="7" name="Text Placeholder 6"/>
          <p:cNvSpPr>
            <a:spLocks noGrp="1"/>
          </p:cNvSpPr>
          <p:nvPr>
            <p:ph type="body" sz="quarter" idx="11"/>
          </p:nvPr>
        </p:nvSpPr>
        <p:spPr>
          <a:xfrm>
            <a:off x="372178" y="1617922"/>
            <a:ext cx="3934645" cy="4033705"/>
          </a:xfrm>
        </p:spPr>
        <p:txBody>
          <a:bodyPr/>
          <a:lstStyle/>
          <a:p>
            <a:r>
              <a:rPr lang="en-US" dirty="0"/>
              <a:t>Built-in patching mechanism provided by AWS</a:t>
            </a:r>
          </a:p>
          <a:p>
            <a:endParaRPr lang="en-US" dirty="0"/>
          </a:p>
          <a:p>
            <a:r>
              <a:rPr lang="en-US" dirty="0"/>
              <a:t>Not as robust as SCCM or WSUS but effective...and free.</a:t>
            </a:r>
          </a:p>
        </p:txBody>
      </p:sp>
      <p:pic>
        <p:nvPicPr>
          <p:cNvPr id="6146" name="Picture 2" descr="C:\Users\Bryan\AppData\Local\Temp\SNAGHTML203b707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155" y="1727291"/>
            <a:ext cx="6845005" cy="38149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45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Systems Manager – Maintenance Window</a:t>
            </a:r>
          </a:p>
        </p:txBody>
      </p:sp>
      <p:pic>
        <p:nvPicPr>
          <p:cNvPr id="5122" name="Picture 2" descr="C:\Users\Bryan\AppData\Local\Temp\SNAGHTML203a8a8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890" y="1932749"/>
            <a:ext cx="6727063" cy="365686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32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Systems Manager – Patch Baselines</a:t>
            </a:r>
          </a:p>
        </p:txBody>
      </p:sp>
      <p:sp>
        <p:nvSpPr>
          <p:cNvPr id="7" name="Text Placeholder 6"/>
          <p:cNvSpPr>
            <a:spLocks noGrp="1"/>
          </p:cNvSpPr>
          <p:nvPr>
            <p:ph type="body" sz="quarter" idx="11"/>
          </p:nvPr>
        </p:nvSpPr>
        <p:spPr/>
        <p:txBody>
          <a:bodyPr/>
          <a:lstStyle/>
          <a:p>
            <a:r>
              <a:rPr lang="en-US" dirty="0"/>
              <a:t>Pre-configured patch baselines for general defaults.</a:t>
            </a:r>
          </a:p>
          <a:p>
            <a:r>
              <a:rPr lang="en-US" dirty="0"/>
              <a:t>Custom patch baselines based on your own organizational policies</a:t>
            </a:r>
          </a:p>
        </p:txBody>
      </p:sp>
      <p:pic>
        <p:nvPicPr>
          <p:cNvPr id="4098" name="Picture 2" descr="C:\Users\Bryan\AppData\Local\Temp\SNAGHTML2039d9c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673" y="3121633"/>
            <a:ext cx="10478897" cy="250230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50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Systems Manager – Custom Patches</a:t>
            </a:r>
          </a:p>
        </p:txBody>
      </p:sp>
      <p:sp>
        <p:nvSpPr>
          <p:cNvPr id="7" name="Text Placeholder 6"/>
          <p:cNvSpPr>
            <a:spLocks noGrp="1"/>
          </p:cNvSpPr>
          <p:nvPr>
            <p:ph type="body" sz="quarter" idx="11"/>
          </p:nvPr>
        </p:nvSpPr>
        <p:spPr/>
        <p:txBody>
          <a:bodyPr/>
          <a:lstStyle/>
          <a:p>
            <a:r>
              <a:rPr lang="en-US" dirty="0"/>
              <a:t>Customize patches for the baseline, including selecting the OS, classification, severity, and product with auto approval delay options.</a:t>
            </a:r>
          </a:p>
        </p:txBody>
      </p:sp>
      <p:pic>
        <p:nvPicPr>
          <p:cNvPr id="7170" name="Picture 2" descr="C:\Users\Bryan\AppData\Local\Temp\SNAGHTML203dd4a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442" y="2854764"/>
            <a:ext cx="9075689" cy="350945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28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Systems Manager – Target Groups</a:t>
            </a:r>
          </a:p>
        </p:txBody>
      </p:sp>
      <p:sp>
        <p:nvSpPr>
          <p:cNvPr id="7" name="Text Placeholder 6"/>
          <p:cNvSpPr>
            <a:spLocks noGrp="1"/>
          </p:cNvSpPr>
          <p:nvPr>
            <p:ph type="body" sz="quarter" idx="11"/>
          </p:nvPr>
        </p:nvSpPr>
        <p:spPr/>
        <p:txBody>
          <a:bodyPr/>
          <a:lstStyle/>
          <a:p>
            <a:r>
              <a:rPr lang="en-US" dirty="0"/>
              <a:t>Group instances by Tags to configure different patching schedules for different environments, such as production, dev, and test.</a:t>
            </a:r>
          </a:p>
        </p:txBody>
      </p:sp>
      <p:pic>
        <p:nvPicPr>
          <p:cNvPr id="8194" name="Picture 2" descr="C:\Users\Bryan\AppData\Local\Temp\SNAGHTML20419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785" y="2937484"/>
            <a:ext cx="8686673" cy="325525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67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Systems Manager – Run Command</a:t>
            </a:r>
          </a:p>
        </p:txBody>
      </p:sp>
      <p:sp>
        <p:nvSpPr>
          <p:cNvPr id="7" name="Text Placeholder 6"/>
          <p:cNvSpPr>
            <a:spLocks noGrp="1"/>
          </p:cNvSpPr>
          <p:nvPr>
            <p:ph type="body" sz="quarter" idx="11"/>
          </p:nvPr>
        </p:nvSpPr>
        <p:spPr>
          <a:xfrm>
            <a:off x="372178" y="1671585"/>
            <a:ext cx="4547293" cy="4033705"/>
          </a:xfrm>
        </p:spPr>
        <p:txBody>
          <a:bodyPr/>
          <a:lstStyle/>
          <a:p>
            <a:r>
              <a:rPr lang="en-US" dirty="0"/>
              <a:t>Run Patch Baseline executes the patching mechanism on EC2 instances.</a:t>
            </a:r>
          </a:p>
          <a:p>
            <a:endParaRPr lang="en-US" dirty="0"/>
          </a:p>
          <a:p>
            <a:r>
              <a:rPr lang="en-US" dirty="0"/>
              <a:t>Baseline can either scan or scan &amp; install.</a:t>
            </a:r>
          </a:p>
        </p:txBody>
      </p:sp>
      <p:pic>
        <p:nvPicPr>
          <p:cNvPr id="9218" name="Picture 2" descr="C:\Users\Bryan\AppData\Local\Temp\SNAGHTML204ba3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995" y="1836494"/>
            <a:ext cx="6583680" cy="370388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58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AHEAD Enterprise Cloud Delivery Framework</a:t>
            </a:r>
            <a:r>
              <a:rPr lang="de-DE" sz="2131" baseline="78000" dirty="0"/>
              <a:t>©</a:t>
            </a:r>
            <a:endParaRPr lang="en-US" baseline="78000" dirty="0"/>
          </a:p>
        </p:txBody>
      </p:sp>
      <p:sp>
        <p:nvSpPr>
          <p:cNvPr id="4" name="Rectangle 3">
            <a:extLst>
              <a:ext uri="{FF2B5EF4-FFF2-40B4-BE49-F238E27FC236}">
                <a16:creationId xmlns:a16="http://schemas.microsoft.com/office/drawing/2014/main" id="{654D0C56-D6D3-4249-95ED-9A64D32C2723}"/>
              </a:ext>
            </a:extLst>
          </p:cNvPr>
          <p:cNvSpPr/>
          <p:nvPr/>
        </p:nvSpPr>
        <p:spPr bwMode="auto">
          <a:xfrm>
            <a:off x="1030603" y="1268025"/>
            <a:ext cx="9638914" cy="2439056"/>
          </a:xfrm>
          <a:prstGeom prst="rect">
            <a:avLst/>
          </a:prstGeom>
          <a:noFill/>
          <a:ln w="19050">
            <a:solidFill>
              <a:srgbClr val="D0CECC"/>
            </a:solidFill>
          </a:ln>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5" name="Rectangle 4">
            <a:extLst>
              <a:ext uri="{FF2B5EF4-FFF2-40B4-BE49-F238E27FC236}">
                <a16:creationId xmlns:a16="http://schemas.microsoft.com/office/drawing/2014/main" id="{DECB3CB4-8207-DC4D-8AD2-CB8CADE0507D}"/>
              </a:ext>
            </a:extLst>
          </p:cNvPr>
          <p:cNvSpPr/>
          <p:nvPr/>
        </p:nvSpPr>
        <p:spPr bwMode="auto">
          <a:xfrm>
            <a:off x="1030601" y="1268024"/>
            <a:ext cx="9638914" cy="3884517"/>
          </a:xfrm>
          <a:prstGeom prst="rect">
            <a:avLst/>
          </a:prstGeom>
          <a:noFill/>
          <a:ln w="19050">
            <a:solidFill>
              <a:srgbClr val="D0CECC"/>
            </a:solidFill>
          </a:ln>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6" name="Rectangle 5">
            <a:extLst>
              <a:ext uri="{FF2B5EF4-FFF2-40B4-BE49-F238E27FC236}">
                <a16:creationId xmlns:a16="http://schemas.microsoft.com/office/drawing/2014/main" id="{C87ECCD1-F1C7-D948-99C9-FCBE19E839DA}"/>
              </a:ext>
            </a:extLst>
          </p:cNvPr>
          <p:cNvSpPr/>
          <p:nvPr/>
        </p:nvSpPr>
        <p:spPr bwMode="auto">
          <a:xfrm>
            <a:off x="1030600" y="1268021"/>
            <a:ext cx="10203151" cy="5076565"/>
          </a:xfrm>
          <a:prstGeom prst="rect">
            <a:avLst/>
          </a:prstGeom>
          <a:noFill/>
          <a:ln w="19050">
            <a:solidFill>
              <a:srgbClr val="D0CECC"/>
            </a:solidFill>
          </a:ln>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8" name="Oval 7">
            <a:extLst>
              <a:ext uri="{FF2B5EF4-FFF2-40B4-BE49-F238E27FC236}">
                <a16:creationId xmlns:a16="http://schemas.microsoft.com/office/drawing/2014/main" id="{43AD7AF2-98CD-6942-8407-DFD892B5AA91}"/>
              </a:ext>
            </a:extLst>
          </p:cNvPr>
          <p:cNvSpPr/>
          <p:nvPr/>
        </p:nvSpPr>
        <p:spPr bwMode="auto">
          <a:xfrm>
            <a:off x="727103" y="5252587"/>
            <a:ext cx="604777" cy="604777"/>
          </a:xfrm>
          <a:prstGeom prst="ellipse">
            <a:avLst/>
          </a:prstGeom>
          <a:solidFill>
            <a:schemeClr val="bg1"/>
          </a:solidFill>
          <a:ln>
            <a:noFill/>
          </a:ln>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9" name="Donut 8">
            <a:extLst>
              <a:ext uri="{FF2B5EF4-FFF2-40B4-BE49-F238E27FC236}">
                <a16:creationId xmlns:a16="http://schemas.microsoft.com/office/drawing/2014/main" id="{07D1CEFB-D2E8-824C-B2EB-F2F698DFA198}"/>
              </a:ext>
            </a:extLst>
          </p:cNvPr>
          <p:cNvSpPr/>
          <p:nvPr/>
        </p:nvSpPr>
        <p:spPr bwMode="auto">
          <a:xfrm>
            <a:off x="727103" y="5252587"/>
            <a:ext cx="604777" cy="604777"/>
          </a:xfrm>
          <a:prstGeom prst="donut">
            <a:avLst>
              <a:gd name="adj" fmla="val 9117"/>
            </a:avLst>
          </a:prstGeom>
          <a:solidFill>
            <a:schemeClr val="accent1"/>
          </a:solidFill>
          <a:ln>
            <a:noFill/>
          </a:ln>
          <a:effectLst>
            <a:outerShdw blurRad="50800" dist="12700" dir="2700000" algn="tl" rotWithShape="0">
              <a:srgbClr val="B0AEAA">
                <a:alpha val="60000"/>
              </a:srgbClr>
            </a:outerShdw>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11" name="Oval 10">
            <a:extLst>
              <a:ext uri="{FF2B5EF4-FFF2-40B4-BE49-F238E27FC236}">
                <a16:creationId xmlns:a16="http://schemas.microsoft.com/office/drawing/2014/main" id="{EBC07EE0-01C7-594E-BA46-5E5F5CB0AE4B}"/>
              </a:ext>
            </a:extLst>
          </p:cNvPr>
          <p:cNvSpPr/>
          <p:nvPr/>
        </p:nvSpPr>
        <p:spPr bwMode="auto">
          <a:xfrm>
            <a:off x="727101" y="3805408"/>
            <a:ext cx="604777" cy="604777"/>
          </a:xfrm>
          <a:prstGeom prst="ellipse">
            <a:avLst/>
          </a:prstGeom>
          <a:solidFill>
            <a:schemeClr val="bg1"/>
          </a:solidFill>
          <a:ln>
            <a:noFill/>
          </a:ln>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12" name="Donut 11">
            <a:extLst>
              <a:ext uri="{FF2B5EF4-FFF2-40B4-BE49-F238E27FC236}">
                <a16:creationId xmlns:a16="http://schemas.microsoft.com/office/drawing/2014/main" id="{A4CCB78A-912E-2746-93E3-77228D3B44E3}"/>
              </a:ext>
            </a:extLst>
          </p:cNvPr>
          <p:cNvSpPr/>
          <p:nvPr/>
        </p:nvSpPr>
        <p:spPr bwMode="auto">
          <a:xfrm>
            <a:off x="727101" y="3805408"/>
            <a:ext cx="604777" cy="604777"/>
          </a:xfrm>
          <a:prstGeom prst="donut">
            <a:avLst>
              <a:gd name="adj" fmla="val 9117"/>
            </a:avLst>
          </a:prstGeom>
          <a:solidFill>
            <a:schemeClr val="accent1"/>
          </a:solidFill>
          <a:ln>
            <a:noFill/>
          </a:ln>
          <a:effectLst>
            <a:outerShdw blurRad="50800" dist="12700" dir="2700000" algn="tl" rotWithShape="0">
              <a:srgbClr val="B0AEAA">
                <a:alpha val="60000"/>
              </a:srgbClr>
            </a:outerShdw>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14" name="Oval 13">
            <a:extLst>
              <a:ext uri="{FF2B5EF4-FFF2-40B4-BE49-F238E27FC236}">
                <a16:creationId xmlns:a16="http://schemas.microsoft.com/office/drawing/2014/main" id="{31FD267F-6C82-D641-999D-5350AF65A103}"/>
              </a:ext>
            </a:extLst>
          </p:cNvPr>
          <p:cNvSpPr/>
          <p:nvPr/>
        </p:nvSpPr>
        <p:spPr bwMode="auto">
          <a:xfrm>
            <a:off x="719695" y="1421661"/>
            <a:ext cx="604777" cy="604777"/>
          </a:xfrm>
          <a:prstGeom prst="ellipse">
            <a:avLst/>
          </a:prstGeom>
          <a:solidFill>
            <a:schemeClr val="bg1"/>
          </a:solidFill>
          <a:ln>
            <a:noFill/>
          </a:ln>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15" name="Donut 14">
            <a:extLst>
              <a:ext uri="{FF2B5EF4-FFF2-40B4-BE49-F238E27FC236}">
                <a16:creationId xmlns:a16="http://schemas.microsoft.com/office/drawing/2014/main" id="{9C82E971-B0F8-F34C-89CA-95148879AB71}"/>
              </a:ext>
            </a:extLst>
          </p:cNvPr>
          <p:cNvSpPr/>
          <p:nvPr/>
        </p:nvSpPr>
        <p:spPr bwMode="auto">
          <a:xfrm>
            <a:off x="719695" y="1421661"/>
            <a:ext cx="604777" cy="604777"/>
          </a:xfrm>
          <a:prstGeom prst="donut">
            <a:avLst>
              <a:gd name="adj" fmla="val 9117"/>
            </a:avLst>
          </a:prstGeom>
          <a:solidFill>
            <a:schemeClr val="accent1"/>
          </a:solidFill>
          <a:ln>
            <a:noFill/>
          </a:ln>
          <a:effectLst>
            <a:outerShdw blurRad="50800" dist="12700" dir="2700000" algn="tl" rotWithShape="0">
              <a:srgbClr val="B0AEAA">
                <a:alpha val="60000"/>
              </a:srgbClr>
            </a:outerShdw>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17" name="Oval 16">
            <a:extLst>
              <a:ext uri="{FF2B5EF4-FFF2-40B4-BE49-F238E27FC236}">
                <a16:creationId xmlns:a16="http://schemas.microsoft.com/office/drawing/2014/main" id="{EC7B0ED1-DF20-6F49-8D4E-D192F481432A}"/>
              </a:ext>
            </a:extLst>
          </p:cNvPr>
          <p:cNvSpPr/>
          <p:nvPr/>
        </p:nvSpPr>
        <p:spPr bwMode="auto">
          <a:xfrm>
            <a:off x="4145382" y="1421659"/>
            <a:ext cx="604777" cy="604777"/>
          </a:xfrm>
          <a:prstGeom prst="ellipse">
            <a:avLst/>
          </a:prstGeom>
          <a:solidFill>
            <a:schemeClr val="bg1"/>
          </a:solidFill>
          <a:ln>
            <a:noFill/>
          </a:ln>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18" name="Donut 17">
            <a:extLst>
              <a:ext uri="{FF2B5EF4-FFF2-40B4-BE49-F238E27FC236}">
                <a16:creationId xmlns:a16="http://schemas.microsoft.com/office/drawing/2014/main" id="{F876381E-F52D-0A41-B1C4-199930A966CC}"/>
              </a:ext>
            </a:extLst>
          </p:cNvPr>
          <p:cNvSpPr/>
          <p:nvPr/>
        </p:nvSpPr>
        <p:spPr bwMode="auto">
          <a:xfrm>
            <a:off x="4145382" y="1421659"/>
            <a:ext cx="604777" cy="604777"/>
          </a:xfrm>
          <a:prstGeom prst="donut">
            <a:avLst>
              <a:gd name="adj" fmla="val 9117"/>
            </a:avLst>
          </a:prstGeom>
          <a:solidFill>
            <a:schemeClr val="accent1"/>
          </a:solidFill>
          <a:ln>
            <a:noFill/>
          </a:ln>
          <a:effectLst>
            <a:outerShdw blurRad="50800" dist="12700" dir="2700000" algn="tl" rotWithShape="0">
              <a:srgbClr val="B0AEAA">
                <a:alpha val="60000"/>
              </a:srgbClr>
            </a:outerShdw>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20" name="Oval 19">
            <a:extLst>
              <a:ext uri="{FF2B5EF4-FFF2-40B4-BE49-F238E27FC236}">
                <a16:creationId xmlns:a16="http://schemas.microsoft.com/office/drawing/2014/main" id="{9E8FBC76-C03F-2D4A-B345-FACBD48189E5}"/>
              </a:ext>
            </a:extLst>
          </p:cNvPr>
          <p:cNvSpPr/>
          <p:nvPr/>
        </p:nvSpPr>
        <p:spPr bwMode="auto">
          <a:xfrm>
            <a:off x="7217572" y="1421658"/>
            <a:ext cx="604777" cy="604777"/>
          </a:xfrm>
          <a:prstGeom prst="ellipse">
            <a:avLst/>
          </a:prstGeom>
          <a:solidFill>
            <a:schemeClr val="bg1"/>
          </a:solidFill>
          <a:ln>
            <a:noFill/>
          </a:ln>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21" name="Donut 20">
            <a:extLst>
              <a:ext uri="{FF2B5EF4-FFF2-40B4-BE49-F238E27FC236}">
                <a16:creationId xmlns:a16="http://schemas.microsoft.com/office/drawing/2014/main" id="{C7FEBF15-A569-1B4A-BA04-BEF9FE439164}"/>
              </a:ext>
            </a:extLst>
          </p:cNvPr>
          <p:cNvSpPr/>
          <p:nvPr/>
        </p:nvSpPr>
        <p:spPr bwMode="auto">
          <a:xfrm>
            <a:off x="7217572" y="1421658"/>
            <a:ext cx="604777" cy="604777"/>
          </a:xfrm>
          <a:prstGeom prst="donut">
            <a:avLst>
              <a:gd name="adj" fmla="val 9117"/>
            </a:avLst>
          </a:prstGeom>
          <a:solidFill>
            <a:schemeClr val="accent1"/>
          </a:solidFill>
          <a:ln>
            <a:noFill/>
          </a:ln>
          <a:effectLst>
            <a:outerShdw blurRad="50800" dist="12700" dir="2700000" algn="tl" rotWithShape="0">
              <a:srgbClr val="B0AEAA">
                <a:alpha val="60000"/>
              </a:srgbClr>
            </a:outerShdw>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cxnSp>
        <p:nvCxnSpPr>
          <p:cNvPr id="22" name="Straight Connector 21">
            <a:extLst>
              <a:ext uri="{FF2B5EF4-FFF2-40B4-BE49-F238E27FC236}">
                <a16:creationId xmlns:a16="http://schemas.microsoft.com/office/drawing/2014/main" id="{364B3CF8-6A47-3A48-861B-D20AB4CF2EC7}"/>
              </a:ext>
            </a:extLst>
          </p:cNvPr>
          <p:cNvCxnSpPr>
            <a:cxnSpLocks/>
          </p:cNvCxnSpPr>
          <p:nvPr/>
        </p:nvCxnSpPr>
        <p:spPr>
          <a:xfrm>
            <a:off x="4447770" y="2026437"/>
            <a:ext cx="0" cy="1680645"/>
          </a:xfrm>
          <a:prstGeom prst="line">
            <a:avLst/>
          </a:prstGeom>
          <a:ln w="19050">
            <a:solidFill>
              <a:srgbClr val="D0CE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F788C7-458F-0E49-BCF2-E6F5CE99E0BA}"/>
              </a:ext>
            </a:extLst>
          </p:cNvPr>
          <p:cNvCxnSpPr>
            <a:stCxn id="40" idx="4"/>
          </p:cNvCxnSpPr>
          <p:nvPr/>
        </p:nvCxnSpPr>
        <p:spPr>
          <a:xfrm>
            <a:off x="7519960" y="2026434"/>
            <a:ext cx="0" cy="1680647"/>
          </a:xfrm>
          <a:prstGeom prst="line">
            <a:avLst/>
          </a:prstGeom>
          <a:ln w="19050">
            <a:solidFill>
              <a:srgbClr val="D0CECC"/>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4AFF81F-DF78-4142-9329-9DAC522D4FC0}"/>
              </a:ext>
            </a:extLst>
          </p:cNvPr>
          <p:cNvSpPr txBox="1"/>
          <p:nvPr/>
        </p:nvSpPr>
        <p:spPr>
          <a:xfrm>
            <a:off x="4888444" y="1430472"/>
            <a:ext cx="1271163" cy="389530"/>
          </a:xfrm>
          <a:prstGeom prst="rect">
            <a:avLst/>
          </a:prstGeom>
          <a:noFill/>
        </p:spPr>
        <p:txBody>
          <a:bodyPr wrap="square" lIns="0" tIns="0" rIns="0" bIns="0" rtlCol="0">
            <a:spAutoFit/>
          </a:bodyPr>
          <a:lstStyle/>
          <a:p>
            <a:pPr defTabSz="913798"/>
            <a:r>
              <a:rPr lang="en-US" sz="1732" b="1" dirty="0">
                <a:solidFill>
                  <a:srgbClr val="000000"/>
                </a:solidFill>
                <a:latin typeface="Arial" panose="020B0604020202020204" pitchFamily="34" charset="0"/>
                <a:ea typeface="Helvetica Neue Medium" charset="0"/>
                <a:cs typeface="Arial" panose="020B0604020202020204" pitchFamily="34" charset="0"/>
              </a:rPr>
              <a:t>DevOps</a:t>
            </a:r>
          </a:p>
          <a:p>
            <a:pPr defTabSz="913798"/>
            <a:r>
              <a:rPr lang="en-US" sz="799" dirty="0">
                <a:solidFill>
                  <a:srgbClr val="000000"/>
                </a:solidFill>
                <a:latin typeface="Arial" panose="020B0604020202020204" pitchFamily="34" charset="0"/>
                <a:ea typeface="Helvetica Neue" charset="0"/>
                <a:cs typeface="Arial" panose="020B0604020202020204" pitchFamily="34" charset="0"/>
              </a:rPr>
              <a:t>Process and Integration</a:t>
            </a:r>
          </a:p>
        </p:txBody>
      </p:sp>
      <p:sp>
        <p:nvSpPr>
          <p:cNvPr id="25" name="TextBox 24">
            <a:extLst>
              <a:ext uri="{FF2B5EF4-FFF2-40B4-BE49-F238E27FC236}">
                <a16:creationId xmlns:a16="http://schemas.microsoft.com/office/drawing/2014/main" id="{AD85BB9D-2CC0-A841-A17E-65F5D6B1ACD9}"/>
              </a:ext>
            </a:extLst>
          </p:cNvPr>
          <p:cNvSpPr txBox="1"/>
          <p:nvPr/>
        </p:nvSpPr>
        <p:spPr>
          <a:xfrm>
            <a:off x="7970984" y="1430473"/>
            <a:ext cx="1908179" cy="389530"/>
          </a:xfrm>
          <a:prstGeom prst="rect">
            <a:avLst/>
          </a:prstGeom>
          <a:noFill/>
        </p:spPr>
        <p:txBody>
          <a:bodyPr wrap="square" lIns="0" tIns="0" rIns="0" bIns="0" rtlCol="0">
            <a:spAutoFit/>
          </a:bodyPr>
          <a:lstStyle/>
          <a:p>
            <a:pPr defTabSz="913798"/>
            <a:r>
              <a:rPr lang="en-US" sz="1732" b="1" dirty="0">
                <a:solidFill>
                  <a:srgbClr val="000000"/>
                </a:solidFill>
                <a:latin typeface="Arial" panose="020B0604020202020204" pitchFamily="34" charset="0"/>
                <a:ea typeface="Helvetica Neue Medium" charset="0"/>
                <a:cs typeface="Arial" panose="020B0604020202020204" pitchFamily="34" charset="0"/>
              </a:rPr>
              <a:t>Security and Risk</a:t>
            </a:r>
          </a:p>
          <a:p>
            <a:pPr defTabSz="913798"/>
            <a:r>
              <a:rPr lang="en-US" sz="799" dirty="0">
                <a:solidFill>
                  <a:srgbClr val="000000"/>
                </a:solidFill>
                <a:latin typeface="Arial" panose="020B0604020202020204" pitchFamily="34" charset="0"/>
                <a:ea typeface="Helvetica Neue" charset="0"/>
                <a:cs typeface="Arial" panose="020B0604020202020204" pitchFamily="34" charset="0"/>
              </a:rPr>
              <a:t>Compliance and Protection</a:t>
            </a:r>
          </a:p>
        </p:txBody>
      </p:sp>
      <p:sp>
        <p:nvSpPr>
          <p:cNvPr id="26" name="TextBox 25">
            <a:extLst>
              <a:ext uri="{FF2B5EF4-FFF2-40B4-BE49-F238E27FC236}">
                <a16:creationId xmlns:a16="http://schemas.microsoft.com/office/drawing/2014/main" id="{FD046511-5E01-3645-B945-D4997297166C}"/>
              </a:ext>
            </a:extLst>
          </p:cNvPr>
          <p:cNvSpPr txBox="1"/>
          <p:nvPr/>
        </p:nvSpPr>
        <p:spPr>
          <a:xfrm>
            <a:off x="1699527" y="2173574"/>
            <a:ext cx="2364496" cy="164019"/>
          </a:xfrm>
          <a:prstGeom prst="rect">
            <a:avLst/>
          </a:prstGeom>
          <a:noFill/>
        </p:spPr>
        <p:txBody>
          <a:bodyPr wrap="square" lIns="0" tIns="0" rIns="0" bIns="0" rtlCol="0">
            <a:spAutoFit/>
          </a:bodyPr>
          <a:lstStyle/>
          <a:p>
            <a:pPr defTabSz="913798"/>
            <a:r>
              <a:rPr lang="en-US" sz="1066" dirty="0">
                <a:solidFill>
                  <a:srgbClr val="000000"/>
                </a:solidFill>
                <a:latin typeface="Arial" panose="020B0604020202020204" pitchFamily="34" charset="0"/>
                <a:ea typeface="Helvetica Neue" charset="0"/>
                <a:cs typeface="Arial" panose="020B0604020202020204" pitchFamily="34" charset="0"/>
              </a:rPr>
              <a:t>Enterprise Service Management</a:t>
            </a:r>
          </a:p>
        </p:txBody>
      </p:sp>
      <p:sp>
        <p:nvSpPr>
          <p:cNvPr id="27" name="TextBox 26">
            <a:extLst>
              <a:ext uri="{FF2B5EF4-FFF2-40B4-BE49-F238E27FC236}">
                <a16:creationId xmlns:a16="http://schemas.microsoft.com/office/drawing/2014/main" id="{918FEAA8-3F69-934B-85D6-526BAD200980}"/>
              </a:ext>
            </a:extLst>
          </p:cNvPr>
          <p:cNvSpPr txBox="1"/>
          <p:nvPr/>
        </p:nvSpPr>
        <p:spPr>
          <a:xfrm>
            <a:off x="1699527" y="2551863"/>
            <a:ext cx="2364496" cy="164019"/>
          </a:xfrm>
          <a:prstGeom prst="rect">
            <a:avLst/>
          </a:prstGeom>
          <a:noFill/>
        </p:spPr>
        <p:txBody>
          <a:bodyPr wrap="square" lIns="0" tIns="0" rIns="0" bIns="0" rtlCol="0">
            <a:spAutoFit/>
          </a:bodyPr>
          <a:lstStyle/>
          <a:p>
            <a:pPr defTabSz="913798"/>
            <a:r>
              <a:rPr lang="en-US" sz="1066" dirty="0">
                <a:solidFill>
                  <a:srgbClr val="000000"/>
                </a:solidFill>
                <a:latin typeface="Arial" panose="020B0604020202020204" pitchFamily="34" charset="0"/>
                <a:ea typeface="Helvetica Neue" charset="0"/>
                <a:cs typeface="Arial" panose="020B0604020202020204" pitchFamily="34" charset="0"/>
              </a:rPr>
              <a:t>Cloud Management Platform</a:t>
            </a:r>
          </a:p>
        </p:txBody>
      </p:sp>
      <p:sp>
        <p:nvSpPr>
          <p:cNvPr id="28" name="TextBox 27">
            <a:extLst>
              <a:ext uri="{FF2B5EF4-FFF2-40B4-BE49-F238E27FC236}">
                <a16:creationId xmlns:a16="http://schemas.microsoft.com/office/drawing/2014/main" id="{3B33506E-3BBF-8140-9892-6E0D77DC4E55}"/>
              </a:ext>
            </a:extLst>
          </p:cNvPr>
          <p:cNvSpPr txBox="1"/>
          <p:nvPr/>
        </p:nvSpPr>
        <p:spPr>
          <a:xfrm>
            <a:off x="1699527" y="2915519"/>
            <a:ext cx="2364496" cy="164019"/>
          </a:xfrm>
          <a:prstGeom prst="rect">
            <a:avLst/>
          </a:prstGeom>
          <a:noFill/>
        </p:spPr>
        <p:txBody>
          <a:bodyPr wrap="square" lIns="0" tIns="0" rIns="0" bIns="0" rtlCol="0">
            <a:spAutoFit/>
          </a:bodyPr>
          <a:lstStyle/>
          <a:p>
            <a:pPr defTabSz="913798"/>
            <a:r>
              <a:rPr lang="en-US" sz="1066" dirty="0">
                <a:solidFill>
                  <a:srgbClr val="000000"/>
                </a:solidFill>
                <a:latin typeface="Arial" panose="020B0604020202020204" pitchFamily="34" charset="0"/>
                <a:ea typeface="Helvetica Neue" charset="0"/>
                <a:cs typeface="Arial" panose="020B0604020202020204" pitchFamily="34" charset="0"/>
              </a:rPr>
              <a:t>Configuration Management</a:t>
            </a:r>
          </a:p>
        </p:txBody>
      </p:sp>
      <p:sp>
        <p:nvSpPr>
          <p:cNvPr id="29" name="TextBox 28">
            <a:extLst>
              <a:ext uri="{FF2B5EF4-FFF2-40B4-BE49-F238E27FC236}">
                <a16:creationId xmlns:a16="http://schemas.microsoft.com/office/drawing/2014/main" id="{9B581643-0B69-2344-B8DE-FF03BD9CB65E}"/>
              </a:ext>
            </a:extLst>
          </p:cNvPr>
          <p:cNvSpPr txBox="1"/>
          <p:nvPr/>
        </p:nvSpPr>
        <p:spPr>
          <a:xfrm>
            <a:off x="1699527" y="3279175"/>
            <a:ext cx="2563975" cy="164019"/>
          </a:xfrm>
          <a:prstGeom prst="rect">
            <a:avLst/>
          </a:prstGeom>
          <a:noFill/>
        </p:spPr>
        <p:txBody>
          <a:bodyPr wrap="square" lIns="0" tIns="0" rIns="0" bIns="0" rtlCol="0">
            <a:spAutoFit/>
          </a:bodyPr>
          <a:lstStyle/>
          <a:p>
            <a:pPr defTabSz="913798"/>
            <a:r>
              <a:rPr lang="en-US" sz="1066" dirty="0">
                <a:solidFill>
                  <a:srgbClr val="000000"/>
                </a:solidFill>
                <a:latin typeface="Arial" panose="020B0604020202020204" pitchFamily="34" charset="0"/>
                <a:ea typeface="Helvetica Neue" charset="0"/>
                <a:cs typeface="Arial" panose="020B0604020202020204" pitchFamily="34" charset="0"/>
              </a:rPr>
              <a:t>Application Performance Management</a:t>
            </a:r>
          </a:p>
        </p:txBody>
      </p:sp>
      <p:sp>
        <p:nvSpPr>
          <p:cNvPr id="30" name="TextBox 29">
            <a:extLst>
              <a:ext uri="{FF2B5EF4-FFF2-40B4-BE49-F238E27FC236}">
                <a16:creationId xmlns:a16="http://schemas.microsoft.com/office/drawing/2014/main" id="{734298FE-84C8-964B-A1A2-B47ECC778A8E}"/>
              </a:ext>
            </a:extLst>
          </p:cNvPr>
          <p:cNvSpPr txBox="1"/>
          <p:nvPr/>
        </p:nvSpPr>
        <p:spPr>
          <a:xfrm>
            <a:off x="8127098" y="2173574"/>
            <a:ext cx="2364496" cy="164019"/>
          </a:xfrm>
          <a:prstGeom prst="rect">
            <a:avLst/>
          </a:prstGeom>
          <a:noFill/>
        </p:spPr>
        <p:txBody>
          <a:bodyPr wrap="square" lIns="0" tIns="0" rIns="0" bIns="0" rtlCol="0">
            <a:spAutoFit/>
          </a:bodyPr>
          <a:lstStyle/>
          <a:p>
            <a:pPr defTabSz="913798"/>
            <a:r>
              <a:rPr lang="en-US" sz="1066" dirty="0">
                <a:solidFill>
                  <a:srgbClr val="000000"/>
                </a:solidFill>
                <a:latin typeface="Arial" panose="020B0604020202020204" pitchFamily="34" charset="0"/>
                <a:ea typeface="Helvetica Neue" charset="0"/>
                <a:cs typeface="Arial" panose="020B0604020202020204" pitchFamily="34" charset="0"/>
              </a:rPr>
              <a:t>Governance, Risk, and Compliance</a:t>
            </a:r>
          </a:p>
        </p:txBody>
      </p:sp>
      <p:sp>
        <p:nvSpPr>
          <p:cNvPr id="31" name="TextBox 30">
            <a:extLst>
              <a:ext uri="{FF2B5EF4-FFF2-40B4-BE49-F238E27FC236}">
                <a16:creationId xmlns:a16="http://schemas.microsoft.com/office/drawing/2014/main" id="{76CFCE12-E8D8-7A4E-BBF1-C15381909FD9}"/>
              </a:ext>
            </a:extLst>
          </p:cNvPr>
          <p:cNvSpPr txBox="1"/>
          <p:nvPr/>
        </p:nvSpPr>
        <p:spPr>
          <a:xfrm>
            <a:off x="8127098" y="2511261"/>
            <a:ext cx="2364496" cy="164019"/>
          </a:xfrm>
          <a:prstGeom prst="rect">
            <a:avLst/>
          </a:prstGeom>
          <a:noFill/>
        </p:spPr>
        <p:txBody>
          <a:bodyPr wrap="square" lIns="0" tIns="0" rIns="0" bIns="0" rtlCol="0">
            <a:spAutoFit/>
          </a:bodyPr>
          <a:lstStyle/>
          <a:p>
            <a:pPr defTabSz="913798"/>
            <a:r>
              <a:rPr lang="en-US" sz="1066" dirty="0">
                <a:solidFill>
                  <a:srgbClr val="000000"/>
                </a:solidFill>
                <a:latin typeface="Arial" panose="020B0604020202020204" pitchFamily="34" charset="0"/>
                <a:ea typeface="Helvetica Neue" charset="0"/>
                <a:cs typeface="Arial" panose="020B0604020202020204" pitchFamily="34" charset="0"/>
              </a:rPr>
              <a:t>Endpoint Protection</a:t>
            </a:r>
          </a:p>
        </p:txBody>
      </p:sp>
      <p:sp>
        <p:nvSpPr>
          <p:cNvPr id="32" name="TextBox 31">
            <a:extLst>
              <a:ext uri="{FF2B5EF4-FFF2-40B4-BE49-F238E27FC236}">
                <a16:creationId xmlns:a16="http://schemas.microsoft.com/office/drawing/2014/main" id="{4A383D5C-4E85-014C-A9B1-9ED3B82D3B65}"/>
              </a:ext>
            </a:extLst>
          </p:cNvPr>
          <p:cNvSpPr txBox="1"/>
          <p:nvPr/>
        </p:nvSpPr>
        <p:spPr>
          <a:xfrm>
            <a:off x="8127098" y="2910383"/>
            <a:ext cx="2364496" cy="164019"/>
          </a:xfrm>
          <a:prstGeom prst="rect">
            <a:avLst/>
          </a:prstGeom>
          <a:noFill/>
        </p:spPr>
        <p:txBody>
          <a:bodyPr wrap="square" lIns="0" tIns="0" rIns="0" bIns="0" rtlCol="0" anchor="ctr">
            <a:spAutoFit/>
          </a:bodyPr>
          <a:lstStyle/>
          <a:p>
            <a:pPr defTabSz="913798"/>
            <a:r>
              <a:rPr lang="en-US" sz="1066" dirty="0">
                <a:solidFill>
                  <a:srgbClr val="000000"/>
                </a:solidFill>
                <a:latin typeface="Arial" panose="020B0604020202020204" pitchFamily="34" charset="0"/>
                <a:ea typeface="Helvetica Neue" charset="0"/>
                <a:cs typeface="Arial" panose="020B0604020202020204" pitchFamily="34" charset="0"/>
              </a:rPr>
              <a:t>Network Control and Threat Detection</a:t>
            </a:r>
          </a:p>
        </p:txBody>
      </p:sp>
      <p:sp>
        <p:nvSpPr>
          <p:cNvPr id="33" name="TextBox 32">
            <a:extLst>
              <a:ext uri="{FF2B5EF4-FFF2-40B4-BE49-F238E27FC236}">
                <a16:creationId xmlns:a16="http://schemas.microsoft.com/office/drawing/2014/main" id="{842F7848-3D01-9C49-99E5-F30141D1B94E}"/>
              </a:ext>
            </a:extLst>
          </p:cNvPr>
          <p:cNvSpPr txBox="1"/>
          <p:nvPr/>
        </p:nvSpPr>
        <p:spPr>
          <a:xfrm>
            <a:off x="8127098" y="3279175"/>
            <a:ext cx="2364496" cy="164019"/>
          </a:xfrm>
          <a:prstGeom prst="rect">
            <a:avLst/>
          </a:prstGeom>
          <a:noFill/>
        </p:spPr>
        <p:txBody>
          <a:bodyPr wrap="square" lIns="0" tIns="0" rIns="0" bIns="0" rtlCol="0">
            <a:spAutoFit/>
          </a:bodyPr>
          <a:lstStyle/>
          <a:p>
            <a:pPr defTabSz="913798"/>
            <a:r>
              <a:rPr lang="en-US" sz="1066" dirty="0">
                <a:solidFill>
                  <a:srgbClr val="000000"/>
                </a:solidFill>
                <a:latin typeface="Arial" panose="020B0604020202020204" pitchFamily="34" charset="0"/>
                <a:ea typeface="Helvetica Neue" charset="0"/>
                <a:cs typeface="Arial" panose="020B0604020202020204" pitchFamily="34" charset="0"/>
              </a:rPr>
              <a:t>Log Aggregation and Analytics</a:t>
            </a:r>
          </a:p>
        </p:txBody>
      </p:sp>
      <p:sp>
        <p:nvSpPr>
          <p:cNvPr id="35" name="TextBox 34">
            <a:extLst>
              <a:ext uri="{FF2B5EF4-FFF2-40B4-BE49-F238E27FC236}">
                <a16:creationId xmlns:a16="http://schemas.microsoft.com/office/drawing/2014/main" id="{F6B2F47A-C6CB-B542-AF45-C5457F077604}"/>
              </a:ext>
            </a:extLst>
          </p:cNvPr>
          <p:cNvSpPr txBox="1"/>
          <p:nvPr/>
        </p:nvSpPr>
        <p:spPr>
          <a:xfrm>
            <a:off x="5073576" y="2647268"/>
            <a:ext cx="2364496" cy="164019"/>
          </a:xfrm>
          <a:prstGeom prst="rect">
            <a:avLst/>
          </a:prstGeom>
          <a:noFill/>
        </p:spPr>
        <p:txBody>
          <a:bodyPr wrap="square" lIns="0" tIns="0" rIns="0" bIns="0" rtlCol="0">
            <a:spAutoFit/>
          </a:bodyPr>
          <a:lstStyle/>
          <a:p>
            <a:pPr defTabSz="913798"/>
            <a:r>
              <a:rPr lang="en-US" sz="1066" dirty="0">
                <a:solidFill>
                  <a:srgbClr val="000000"/>
                </a:solidFill>
                <a:latin typeface="Arial" panose="020B0604020202020204" pitchFamily="34" charset="0"/>
                <a:ea typeface="Helvetica Neue" charset="0"/>
                <a:cs typeface="Arial" panose="020B0604020202020204" pitchFamily="34" charset="0"/>
              </a:rPr>
              <a:t>DevOps Toolchain</a:t>
            </a:r>
          </a:p>
        </p:txBody>
      </p:sp>
      <p:sp>
        <p:nvSpPr>
          <p:cNvPr id="36" name="TextBox 35">
            <a:extLst>
              <a:ext uri="{FF2B5EF4-FFF2-40B4-BE49-F238E27FC236}">
                <a16:creationId xmlns:a16="http://schemas.microsoft.com/office/drawing/2014/main" id="{D14C4B33-F5EE-E040-83DD-0ABCDE636F74}"/>
              </a:ext>
            </a:extLst>
          </p:cNvPr>
          <p:cNvSpPr txBox="1"/>
          <p:nvPr/>
        </p:nvSpPr>
        <p:spPr>
          <a:xfrm>
            <a:off x="5073575" y="3019181"/>
            <a:ext cx="2364496" cy="328039"/>
          </a:xfrm>
          <a:prstGeom prst="rect">
            <a:avLst/>
          </a:prstGeom>
          <a:noFill/>
        </p:spPr>
        <p:txBody>
          <a:bodyPr wrap="square" lIns="0" tIns="0" rIns="0" bIns="0" rtlCol="0" anchor="ctr">
            <a:spAutoFit/>
          </a:bodyPr>
          <a:lstStyle/>
          <a:p>
            <a:pPr defTabSz="913798"/>
            <a:r>
              <a:rPr lang="en-US" sz="1066" dirty="0">
                <a:solidFill>
                  <a:srgbClr val="000000"/>
                </a:solidFill>
                <a:latin typeface="Arial" panose="020B0604020202020204" pitchFamily="34" charset="0"/>
                <a:ea typeface="Helvetica Neue" charset="0"/>
                <a:cs typeface="Arial" panose="020B0604020202020204" pitchFamily="34" charset="0"/>
              </a:rPr>
              <a:t>Process Optimization and </a:t>
            </a:r>
            <a:br>
              <a:rPr lang="en-US" sz="1066" dirty="0">
                <a:solidFill>
                  <a:srgbClr val="000000"/>
                </a:solidFill>
                <a:latin typeface="Arial" panose="020B0604020202020204" pitchFamily="34" charset="0"/>
                <a:ea typeface="Helvetica Neue" charset="0"/>
                <a:cs typeface="Arial" panose="020B0604020202020204" pitchFamily="34" charset="0"/>
              </a:rPr>
            </a:br>
            <a:r>
              <a:rPr lang="en-US" sz="1066" dirty="0">
                <a:solidFill>
                  <a:srgbClr val="000000"/>
                </a:solidFill>
                <a:latin typeface="Arial" panose="020B0604020202020204" pitchFamily="34" charset="0"/>
                <a:ea typeface="Helvetica Neue" charset="0"/>
                <a:cs typeface="Arial" panose="020B0604020202020204" pitchFamily="34" charset="0"/>
              </a:rPr>
              <a:t>Automation</a:t>
            </a:r>
          </a:p>
        </p:txBody>
      </p:sp>
      <p:sp>
        <p:nvSpPr>
          <p:cNvPr id="37" name="TextBox 36">
            <a:extLst>
              <a:ext uri="{FF2B5EF4-FFF2-40B4-BE49-F238E27FC236}">
                <a16:creationId xmlns:a16="http://schemas.microsoft.com/office/drawing/2014/main" id="{7353F98E-D726-9A42-8C3E-E6C8FA5B19FA}"/>
              </a:ext>
            </a:extLst>
          </p:cNvPr>
          <p:cNvSpPr txBox="1"/>
          <p:nvPr/>
        </p:nvSpPr>
        <p:spPr>
          <a:xfrm>
            <a:off x="1468243" y="3823121"/>
            <a:ext cx="1404717" cy="266548"/>
          </a:xfrm>
          <a:prstGeom prst="rect">
            <a:avLst/>
          </a:prstGeom>
          <a:noFill/>
        </p:spPr>
        <p:txBody>
          <a:bodyPr wrap="square" lIns="0" tIns="0" rIns="0" bIns="0" rtlCol="0">
            <a:spAutoFit/>
          </a:bodyPr>
          <a:lstStyle/>
          <a:p>
            <a:pPr defTabSz="913798"/>
            <a:r>
              <a:rPr lang="en-US" sz="1732" b="1" dirty="0">
                <a:solidFill>
                  <a:srgbClr val="000000"/>
                </a:solidFill>
                <a:latin typeface="Arial" panose="020B0604020202020204" pitchFamily="34" charset="0"/>
                <a:ea typeface="Helvetica Neue Medium" charset="0"/>
                <a:cs typeface="Arial" panose="020B0604020202020204" pitchFamily="34" charset="0"/>
              </a:rPr>
              <a:t>Data Center</a:t>
            </a:r>
          </a:p>
        </p:txBody>
      </p:sp>
      <p:sp>
        <p:nvSpPr>
          <p:cNvPr id="38" name="TextBox 37">
            <a:extLst>
              <a:ext uri="{FF2B5EF4-FFF2-40B4-BE49-F238E27FC236}">
                <a16:creationId xmlns:a16="http://schemas.microsoft.com/office/drawing/2014/main" id="{5D1E34EB-33E2-414D-930F-0F5B8A9F2B0B}"/>
              </a:ext>
            </a:extLst>
          </p:cNvPr>
          <p:cNvSpPr txBox="1"/>
          <p:nvPr/>
        </p:nvSpPr>
        <p:spPr>
          <a:xfrm>
            <a:off x="5011246" y="3823121"/>
            <a:ext cx="1677623" cy="389530"/>
          </a:xfrm>
          <a:prstGeom prst="rect">
            <a:avLst/>
          </a:prstGeom>
          <a:noFill/>
        </p:spPr>
        <p:txBody>
          <a:bodyPr wrap="square" lIns="0" tIns="0" rIns="0" bIns="0" rtlCol="0">
            <a:spAutoFit/>
          </a:bodyPr>
          <a:lstStyle/>
          <a:p>
            <a:pPr algn="ctr" defTabSz="913798"/>
            <a:r>
              <a:rPr lang="en-US" sz="1732" b="1" dirty="0">
                <a:solidFill>
                  <a:srgbClr val="000000"/>
                </a:solidFill>
                <a:latin typeface="Arial" panose="020B0604020202020204" pitchFamily="34" charset="0"/>
                <a:ea typeface="Helvetica Neue Medium" charset="0"/>
                <a:cs typeface="Arial" panose="020B0604020202020204" pitchFamily="34" charset="0"/>
              </a:rPr>
              <a:t>Infrastructure</a:t>
            </a:r>
          </a:p>
          <a:p>
            <a:pPr algn="ctr" defTabSz="913798"/>
            <a:r>
              <a:rPr lang="en-US" sz="799" dirty="0">
                <a:solidFill>
                  <a:srgbClr val="000000"/>
                </a:solidFill>
                <a:latin typeface="Arial" panose="020B0604020202020204" pitchFamily="34" charset="0"/>
                <a:ea typeface="Helvetica Neue" charset="0"/>
                <a:cs typeface="Arial" panose="020B0604020202020204" pitchFamily="34" charset="0"/>
              </a:rPr>
              <a:t>Platforms and Services</a:t>
            </a:r>
          </a:p>
        </p:txBody>
      </p:sp>
      <p:sp>
        <p:nvSpPr>
          <p:cNvPr id="39" name="TextBox 38">
            <a:extLst>
              <a:ext uri="{FF2B5EF4-FFF2-40B4-BE49-F238E27FC236}">
                <a16:creationId xmlns:a16="http://schemas.microsoft.com/office/drawing/2014/main" id="{E49FFEBB-9A18-6642-9726-DEED1B6C91E4}"/>
              </a:ext>
            </a:extLst>
          </p:cNvPr>
          <p:cNvSpPr txBox="1"/>
          <p:nvPr/>
        </p:nvSpPr>
        <p:spPr>
          <a:xfrm>
            <a:off x="8837313" y="3820423"/>
            <a:ext cx="1404717" cy="266548"/>
          </a:xfrm>
          <a:prstGeom prst="rect">
            <a:avLst/>
          </a:prstGeom>
          <a:noFill/>
        </p:spPr>
        <p:txBody>
          <a:bodyPr wrap="square" lIns="0" tIns="0" rIns="0" bIns="0" rtlCol="0">
            <a:spAutoFit/>
          </a:bodyPr>
          <a:lstStyle/>
          <a:p>
            <a:pPr algn="r" defTabSz="913798"/>
            <a:r>
              <a:rPr lang="en-US" sz="1732" b="1" dirty="0">
                <a:solidFill>
                  <a:srgbClr val="000000"/>
                </a:solidFill>
                <a:latin typeface="Arial" panose="020B0604020202020204" pitchFamily="34" charset="0"/>
                <a:ea typeface="Helvetica Neue Medium" charset="0"/>
                <a:cs typeface="Arial" panose="020B0604020202020204" pitchFamily="34" charset="0"/>
              </a:rPr>
              <a:t>Public Cloud</a:t>
            </a:r>
          </a:p>
        </p:txBody>
      </p:sp>
      <p:sp>
        <p:nvSpPr>
          <p:cNvPr id="40" name="TextBox 39">
            <a:extLst>
              <a:ext uri="{FF2B5EF4-FFF2-40B4-BE49-F238E27FC236}">
                <a16:creationId xmlns:a16="http://schemas.microsoft.com/office/drawing/2014/main" id="{C4594A4B-D3B3-1844-BA9F-73D026D6DA18}"/>
              </a:ext>
            </a:extLst>
          </p:cNvPr>
          <p:cNvSpPr txBox="1"/>
          <p:nvPr/>
        </p:nvSpPr>
        <p:spPr>
          <a:xfrm>
            <a:off x="1475641" y="5263206"/>
            <a:ext cx="2735030" cy="266548"/>
          </a:xfrm>
          <a:prstGeom prst="rect">
            <a:avLst/>
          </a:prstGeom>
          <a:noFill/>
        </p:spPr>
        <p:txBody>
          <a:bodyPr wrap="square" lIns="0" tIns="0" rIns="0" bIns="0" rtlCol="0">
            <a:spAutoFit/>
          </a:bodyPr>
          <a:lstStyle/>
          <a:p>
            <a:pPr defTabSz="913798"/>
            <a:r>
              <a:rPr lang="en-US" sz="1732" b="1" dirty="0">
                <a:solidFill>
                  <a:srgbClr val="000000"/>
                </a:solidFill>
                <a:latin typeface="Arial" panose="020B0604020202020204" pitchFamily="34" charset="0"/>
                <a:ea typeface="Helvetica Neue Medium" charset="0"/>
                <a:cs typeface="Arial" panose="020B0604020202020204" pitchFamily="34" charset="0"/>
              </a:rPr>
              <a:t>Enterprise Enablement</a:t>
            </a:r>
          </a:p>
        </p:txBody>
      </p:sp>
      <p:sp>
        <p:nvSpPr>
          <p:cNvPr id="41" name="TextBox 40">
            <a:extLst>
              <a:ext uri="{FF2B5EF4-FFF2-40B4-BE49-F238E27FC236}">
                <a16:creationId xmlns:a16="http://schemas.microsoft.com/office/drawing/2014/main" id="{F907A542-8726-0C44-827E-83FFD9764E4A}"/>
              </a:ext>
            </a:extLst>
          </p:cNvPr>
          <p:cNvSpPr txBox="1"/>
          <p:nvPr/>
        </p:nvSpPr>
        <p:spPr>
          <a:xfrm>
            <a:off x="1234679" y="4697410"/>
            <a:ext cx="1332465" cy="32803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Hyper/Converged Infrastructure</a:t>
            </a:r>
          </a:p>
        </p:txBody>
      </p:sp>
      <p:sp>
        <p:nvSpPr>
          <p:cNvPr id="42" name="TextBox 41">
            <a:extLst>
              <a:ext uri="{FF2B5EF4-FFF2-40B4-BE49-F238E27FC236}">
                <a16:creationId xmlns:a16="http://schemas.microsoft.com/office/drawing/2014/main" id="{20A4C26E-C502-A54F-8D65-CADE809FC7AB}"/>
              </a:ext>
            </a:extLst>
          </p:cNvPr>
          <p:cNvSpPr txBox="1"/>
          <p:nvPr/>
        </p:nvSpPr>
        <p:spPr>
          <a:xfrm>
            <a:off x="2639992" y="4697410"/>
            <a:ext cx="1052202" cy="32803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End-User</a:t>
            </a:r>
            <a:br>
              <a:rPr lang="en-US" sz="1066" dirty="0">
                <a:solidFill>
                  <a:srgbClr val="000000"/>
                </a:solidFill>
                <a:latin typeface="Arial" panose="020B0604020202020204" pitchFamily="34" charset="0"/>
                <a:ea typeface="Helvetica Neue" charset="0"/>
                <a:cs typeface="Arial" panose="020B0604020202020204" pitchFamily="34" charset="0"/>
              </a:rPr>
            </a:br>
            <a:r>
              <a:rPr lang="en-US" sz="1066" dirty="0">
                <a:solidFill>
                  <a:srgbClr val="000000"/>
                </a:solidFill>
                <a:latin typeface="Arial" panose="020B0604020202020204" pitchFamily="34" charset="0"/>
                <a:ea typeface="Helvetica Neue" charset="0"/>
                <a:cs typeface="Arial" panose="020B0604020202020204" pitchFamily="34" charset="0"/>
              </a:rPr>
              <a:t>Computing</a:t>
            </a:r>
          </a:p>
        </p:txBody>
      </p:sp>
      <p:sp>
        <p:nvSpPr>
          <p:cNvPr id="43" name="TextBox 42">
            <a:extLst>
              <a:ext uri="{FF2B5EF4-FFF2-40B4-BE49-F238E27FC236}">
                <a16:creationId xmlns:a16="http://schemas.microsoft.com/office/drawing/2014/main" id="{ABC3DA70-6D8F-5545-B4FC-337D5E3DFFC4}"/>
              </a:ext>
            </a:extLst>
          </p:cNvPr>
          <p:cNvSpPr txBox="1"/>
          <p:nvPr/>
        </p:nvSpPr>
        <p:spPr>
          <a:xfrm>
            <a:off x="3827277" y="4697410"/>
            <a:ext cx="1052202" cy="32803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Compute and Virtualization</a:t>
            </a:r>
          </a:p>
        </p:txBody>
      </p:sp>
      <p:sp>
        <p:nvSpPr>
          <p:cNvPr id="44" name="TextBox 43">
            <a:extLst>
              <a:ext uri="{FF2B5EF4-FFF2-40B4-BE49-F238E27FC236}">
                <a16:creationId xmlns:a16="http://schemas.microsoft.com/office/drawing/2014/main" id="{AAB6A29B-E85F-6C41-A781-AE534F443C6C}"/>
              </a:ext>
            </a:extLst>
          </p:cNvPr>
          <p:cNvSpPr txBox="1"/>
          <p:nvPr/>
        </p:nvSpPr>
        <p:spPr>
          <a:xfrm>
            <a:off x="5115642" y="4697410"/>
            <a:ext cx="1052202" cy="32803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Data Protection and Availability</a:t>
            </a:r>
          </a:p>
        </p:txBody>
      </p:sp>
      <p:sp>
        <p:nvSpPr>
          <p:cNvPr id="45" name="TextBox 44">
            <a:extLst>
              <a:ext uri="{FF2B5EF4-FFF2-40B4-BE49-F238E27FC236}">
                <a16:creationId xmlns:a16="http://schemas.microsoft.com/office/drawing/2014/main" id="{442733EA-11E1-1F42-B599-18ADEAA003AB}"/>
              </a:ext>
            </a:extLst>
          </p:cNvPr>
          <p:cNvSpPr txBox="1"/>
          <p:nvPr/>
        </p:nvSpPr>
        <p:spPr>
          <a:xfrm>
            <a:off x="6297115" y="4697422"/>
            <a:ext cx="1052202" cy="16401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Network</a:t>
            </a:r>
          </a:p>
        </p:txBody>
      </p:sp>
      <p:sp>
        <p:nvSpPr>
          <p:cNvPr id="46" name="TextBox 45">
            <a:extLst>
              <a:ext uri="{FF2B5EF4-FFF2-40B4-BE49-F238E27FC236}">
                <a16:creationId xmlns:a16="http://schemas.microsoft.com/office/drawing/2014/main" id="{E9D070E2-3D79-0646-89F6-0A2FA1FD8720}"/>
              </a:ext>
            </a:extLst>
          </p:cNvPr>
          <p:cNvSpPr txBox="1"/>
          <p:nvPr/>
        </p:nvSpPr>
        <p:spPr>
          <a:xfrm>
            <a:off x="7271467" y="4697422"/>
            <a:ext cx="1052202" cy="16401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Storage</a:t>
            </a:r>
          </a:p>
        </p:txBody>
      </p:sp>
      <p:sp>
        <p:nvSpPr>
          <p:cNvPr id="47" name="TextBox 46">
            <a:extLst>
              <a:ext uri="{FF2B5EF4-FFF2-40B4-BE49-F238E27FC236}">
                <a16:creationId xmlns:a16="http://schemas.microsoft.com/office/drawing/2014/main" id="{6EEC8ABF-2B79-FA49-AF3B-CF95FD39ED22}"/>
              </a:ext>
            </a:extLst>
          </p:cNvPr>
          <p:cNvSpPr txBox="1"/>
          <p:nvPr/>
        </p:nvSpPr>
        <p:spPr>
          <a:xfrm>
            <a:off x="8289557" y="4697410"/>
            <a:ext cx="1052202" cy="32803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Serverless Architectures</a:t>
            </a:r>
          </a:p>
        </p:txBody>
      </p:sp>
      <p:sp>
        <p:nvSpPr>
          <p:cNvPr id="48" name="TextBox 47">
            <a:extLst>
              <a:ext uri="{FF2B5EF4-FFF2-40B4-BE49-F238E27FC236}">
                <a16:creationId xmlns:a16="http://schemas.microsoft.com/office/drawing/2014/main" id="{3D249F1C-4B49-D944-97FF-19B0D71D4749}"/>
              </a:ext>
            </a:extLst>
          </p:cNvPr>
          <p:cNvSpPr txBox="1"/>
          <p:nvPr/>
        </p:nvSpPr>
        <p:spPr>
          <a:xfrm>
            <a:off x="9324640" y="4697422"/>
            <a:ext cx="1052202" cy="16401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Containers</a:t>
            </a:r>
          </a:p>
        </p:txBody>
      </p:sp>
      <p:sp>
        <p:nvSpPr>
          <p:cNvPr id="49" name="TextBox 48">
            <a:extLst>
              <a:ext uri="{FF2B5EF4-FFF2-40B4-BE49-F238E27FC236}">
                <a16:creationId xmlns:a16="http://schemas.microsoft.com/office/drawing/2014/main" id="{BA9F9E3D-C69A-9B4B-B081-3B2C61FC9E6C}"/>
              </a:ext>
            </a:extLst>
          </p:cNvPr>
          <p:cNvSpPr txBox="1"/>
          <p:nvPr/>
        </p:nvSpPr>
        <p:spPr>
          <a:xfrm>
            <a:off x="1176821" y="5977638"/>
            <a:ext cx="1332465" cy="32803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Organizational</a:t>
            </a:r>
            <a:br>
              <a:rPr lang="en-US" sz="1066" dirty="0">
                <a:solidFill>
                  <a:srgbClr val="000000"/>
                </a:solidFill>
                <a:latin typeface="Arial" panose="020B0604020202020204" pitchFamily="34" charset="0"/>
                <a:ea typeface="Helvetica Neue" charset="0"/>
                <a:cs typeface="Arial" panose="020B0604020202020204" pitchFamily="34" charset="0"/>
              </a:rPr>
            </a:br>
            <a:r>
              <a:rPr lang="en-US" sz="1066" dirty="0">
                <a:solidFill>
                  <a:srgbClr val="000000"/>
                </a:solidFill>
                <a:latin typeface="Arial" panose="020B0604020202020204" pitchFamily="34" charset="0"/>
                <a:ea typeface="Helvetica Neue" charset="0"/>
                <a:cs typeface="Arial" panose="020B0604020202020204" pitchFamily="34" charset="0"/>
              </a:rPr>
              <a:t>Readiness</a:t>
            </a:r>
          </a:p>
        </p:txBody>
      </p:sp>
      <p:sp>
        <p:nvSpPr>
          <p:cNvPr id="50" name="TextBox 49">
            <a:extLst>
              <a:ext uri="{FF2B5EF4-FFF2-40B4-BE49-F238E27FC236}">
                <a16:creationId xmlns:a16="http://schemas.microsoft.com/office/drawing/2014/main" id="{7C087C2F-C9AE-AA4A-870B-01791399F37C}"/>
              </a:ext>
            </a:extLst>
          </p:cNvPr>
          <p:cNvSpPr txBox="1"/>
          <p:nvPr/>
        </p:nvSpPr>
        <p:spPr>
          <a:xfrm>
            <a:off x="2759780" y="5974763"/>
            <a:ext cx="1332465" cy="32803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Automation </a:t>
            </a:r>
            <a:br>
              <a:rPr lang="en-US" sz="1066" dirty="0">
                <a:solidFill>
                  <a:srgbClr val="000000"/>
                </a:solidFill>
                <a:latin typeface="Arial" panose="020B0604020202020204" pitchFamily="34" charset="0"/>
                <a:ea typeface="Helvetica Neue" charset="0"/>
                <a:cs typeface="Arial" panose="020B0604020202020204" pitchFamily="34" charset="0"/>
              </a:rPr>
            </a:br>
            <a:r>
              <a:rPr lang="en-US" sz="1066" dirty="0">
                <a:solidFill>
                  <a:srgbClr val="000000"/>
                </a:solidFill>
                <a:latin typeface="Arial" panose="020B0604020202020204" pitchFamily="34" charset="0"/>
                <a:ea typeface="Helvetica Neue" charset="0"/>
                <a:cs typeface="Arial" panose="020B0604020202020204" pitchFamily="34" charset="0"/>
              </a:rPr>
              <a:t>and Orchestration</a:t>
            </a:r>
          </a:p>
        </p:txBody>
      </p:sp>
      <p:sp>
        <p:nvSpPr>
          <p:cNvPr id="51" name="TextBox 50">
            <a:extLst>
              <a:ext uri="{FF2B5EF4-FFF2-40B4-BE49-F238E27FC236}">
                <a16:creationId xmlns:a16="http://schemas.microsoft.com/office/drawing/2014/main" id="{3C82F731-00A3-524E-8A4D-4247F2B0C03A}"/>
              </a:ext>
            </a:extLst>
          </p:cNvPr>
          <p:cNvSpPr txBox="1"/>
          <p:nvPr/>
        </p:nvSpPr>
        <p:spPr>
          <a:xfrm>
            <a:off x="4353687" y="5974763"/>
            <a:ext cx="1332465" cy="32803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Extensibility</a:t>
            </a:r>
            <a:br>
              <a:rPr lang="en-US" sz="1066" dirty="0">
                <a:solidFill>
                  <a:srgbClr val="000000"/>
                </a:solidFill>
                <a:latin typeface="Arial" panose="020B0604020202020204" pitchFamily="34" charset="0"/>
                <a:ea typeface="Helvetica Neue" charset="0"/>
                <a:cs typeface="Arial" panose="020B0604020202020204" pitchFamily="34" charset="0"/>
              </a:rPr>
            </a:br>
            <a:r>
              <a:rPr lang="en-US" sz="1066" dirty="0">
                <a:solidFill>
                  <a:srgbClr val="000000"/>
                </a:solidFill>
                <a:latin typeface="Arial" panose="020B0604020202020204" pitchFamily="34" charset="0"/>
                <a:ea typeface="Helvetica Neue" charset="0"/>
                <a:cs typeface="Arial" panose="020B0604020202020204" pitchFamily="34" charset="0"/>
              </a:rPr>
              <a:t>and APIs</a:t>
            </a:r>
          </a:p>
        </p:txBody>
      </p:sp>
      <p:sp>
        <p:nvSpPr>
          <p:cNvPr id="52" name="TextBox 51">
            <a:extLst>
              <a:ext uri="{FF2B5EF4-FFF2-40B4-BE49-F238E27FC236}">
                <a16:creationId xmlns:a16="http://schemas.microsoft.com/office/drawing/2014/main" id="{F9C317EE-9186-E94E-A99F-EA89475B99E4}"/>
              </a:ext>
            </a:extLst>
          </p:cNvPr>
          <p:cNvSpPr txBox="1"/>
          <p:nvPr/>
        </p:nvSpPr>
        <p:spPr>
          <a:xfrm>
            <a:off x="5665046" y="5974763"/>
            <a:ext cx="1332465" cy="32803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Service</a:t>
            </a:r>
            <a:br>
              <a:rPr lang="en-US" sz="1066" dirty="0">
                <a:solidFill>
                  <a:srgbClr val="000000"/>
                </a:solidFill>
                <a:latin typeface="Arial" panose="020B0604020202020204" pitchFamily="34" charset="0"/>
                <a:ea typeface="Helvetica Neue" charset="0"/>
                <a:cs typeface="Arial" panose="020B0604020202020204" pitchFamily="34" charset="0"/>
              </a:rPr>
            </a:br>
            <a:r>
              <a:rPr lang="en-US" sz="1066" dirty="0">
                <a:solidFill>
                  <a:srgbClr val="000000"/>
                </a:solidFill>
                <a:latin typeface="Arial" panose="020B0604020202020204" pitchFamily="34" charset="0"/>
                <a:ea typeface="Helvetica Neue" charset="0"/>
                <a:cs typeface="Arial" panose="020B0604020202020204" pitchFamily="34" charset="0"/>
              </a:rPr>
              <a:t>Catalog</a:t>
            </a:r>
          </a:p>
        </p:txBody>
      </p:sp>
      <p:sp>
        <p:nvSpPr>
          <p:cNvPr id="53" name="TextBox 52">
            <a:extLst>
              <a:ext uri="{FF2B5EF4-FFF2-40B4-BE49-F238E27FC236}">
                <a16:creationId xmlns:a16="http://schemas.microsoft.com/office/drawing/2014/main" id="{259417D8-36F0-3E43-8B06-E14C3D8FC553}"/>
              </a:ext>
            </a:extLst>
          </p:cNvPr>
          <p:cNvSpPr txBox="1"/>
          <p:nvPr/>
        </p:nvSpPr>
        <p:spPr>
          <a:xfrm>
            <a:off x="6821388" y="5974776"/>
            <a:ext cx="1332465" cy="16401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CMDB</a:t>
            </a:r>
          </a:p>
        </p:txBody>
      </p:sp>
      <p:sp>
        <p:nvSpPr>
          <p:cNvPr id="54" name="TextBox 53">
            <a:extLst>
              <a:ext uri="{FF2B5EF4-FFF2-40B4-BE49-F238E27FC236}">
                <a16:creationId xmlns:a16="http://schemas.microsoft.com/office/drawing/2014/main" id="{9492FB84-D5E8-7143-A1B3-DD133BDD1C89}"/>
              </a:ext>
            </a:extLst>
          </p:cNvPr>
          <p:cNvSpPr txBox="1"/>
          <p:nvPr/>
        </p:nvSpPr>
        <p:spPr>
          <a:xfrm>
            <a:off x="8067213" y="5974763"/>
            <a:ext cx="1332465" cy="32803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Financial</a:t>
            </a:r>
            <a:br>
              <a:rPr lang="en-US" sz="1066" dirty="0">
                <a:solidFill>
                  <a:srgbClr val="000000"/>
                </a:solidFill>
                <a:latin typeface="Arial" panose="020B0604020202020204" pitchFamily="34" charset="0"/>
                <a:ea typeface="Helvetica Neue" charset="0"/>
                <a:cs typeface="Arial" panose="020B0604020202020204" pitchFamily="34" charset="0"/>
              </a:rPr>
            </a:br>
            <a:r>
              <a:rPr lang="en-US" sz="1066" dirty="0">
                <a:solidFill>
                  <a:srgbClr val="000000"/>
                </a:solidFill>
                <a:latin typeface="Arial" panose="020B0604020202020204" pitchFamily="34" charset="0"/>
                <a:ea typeface="Helvetica Neue" charset="0"/>
                <a:cs typeface="Arial" panose="020B0604020202020204" pitchFamily="34" charset="0"/>
              </a:rPr>
              <a:t>Management</a:t>
            </a:r>
          </a:p>
        </p:txBody>
      </p:sp>
      <p:sp>
        <p:nvSpPr>
          <p:cNvPr id="55" name="TextBox 54">
            <a:extLst>
              <a:ext uri="{FF2B5EF4-FFF2-40B4-BE49-F238E27FC236}">
                <a16:creationId xmlns:a16="http://schemas.microsoft.com/office/drawing/2014/main" id="{3AB7866F-0A2C-CF46-8CF9-F770DBB9D3E8}"/>
              </a:ext>
            </a:extLst>
          </p:cNvPr>
          <p:cNvSpPr txBox="1"/>
          <p:nvPr/>
        </p:nvSpPr>
        <p:spPr>
          <a:xfrm>
            <a:off x="9378736" y="5974776"/>
            <a:ext cx="1332465" cy="164019"/>
          </a:xfrm>
          <a:prstGeom prst="rect">
            <a:avLst/>
          </a:prstGeom>
          <a:noFill/>
        </p:spPr>
        <p:txBody>
          <a:bodyPr wrap="square" lIns="0" tIns="0" rIns="0" bIns="0" rtlCol="0" anchor="ctr">
            <a:spAutoFit/>
          </a:bodyPr>
          <a:lstStyle/>
          <a:p>
            <a:pPr algn="ctr" defTabSz="913798"/>
            <a:r>
              <a:rPr lang="en-US" sz="1066" dirty="0">
                <a:solidFill>
                  <a:srgbClr val="000000"/>
                </a:solidFill>
                <a:latin typeface="Arial" panose="020B0604020202020204" pitchFamily="34" charset="0"/>
                <a:ea typeface="Helvetica Neue" charset="0"/>
                <a:cs typeface="Arial" panose="020B0604020202020204" pitchFamily="34" charset="0"/>
              </a:rPr>
              <a:t>Marketing</a:t>
            </a:r>
          </a:p>
        </p:txBody>
      </p:sp>
      <p:pic>
        <p:nvPicPr>
          <p:cNvPr id="56" name="Picture 55">
            <a:extLst>
              <a:ext uri="{FF2B5EF4-FFF2-40B4-BE49-F238E27FC236}">
                <a16:creationId xmlns:a16="http://schemas.microsoft.com/office/drawing/2014/main" id="{1E06C344-AF63-3B47-9EB1-7A3EEC5A38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8953" y="3956295"/>
            <a:ext cx="301071" cy="303003"/>
          </a:xfrm>
          <a:prstGeom prst="rect">
            <a:avLst/>
          </a:prstGeom>
        </p:spPr>
      </p:pic>
      <p:pic>
        <p:nvPicPr>
          <p:cNvPr id="57" name="Picture 56">
            <a:extLst>
              <a:ext uri="{FF2B5EF4-FFF2-40B4-BE49-F238E27FC236}">
                <a16:creationId xmlns:a16="http://schemas.microsoft.com/office/drawing/2014/main" id="{39BEDF06-7865-3540-AA69-2958C5DBE0C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4356" y="1613280"/>
            <a:ext cx="375452" cy="221536"/>
          </a:xfrm>
          <a:prstGeom prst="rect">
            <a:avLst/>
          </a:prstGeom>
        </p:spPr>
      </p:pic>
      <p:pic>
        <p:nvPicPr>
          <p:cNvPr id="58" name="Picture 57">
            <a:extLst>
              <a:ext uri="{FF2B5EF4-FFF2-40B4-BE49-F238E27FC236}">
                <a16:creationId xmlns:a16="http://schemas.microsoft.com/office/drawing/2014/main" id="{E6DA82DB-0171-F74D-9F38-B6A7990590D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5629" y="5441791"/>
            <a:ext cx="367725" cy="226366"/>
          </a:xfrm>
          <a:prstGeom prst="rect">
            <a:avLst/>
          </a:prstGeom>
        </p:spPr>
      </p:pic>
      <p:pic>
        <p:nvPicPr>
          <p:cNvPr id="59" name="Picture 58">
            <a:extLst>
              <a:ext uri="{FF2B5EF4-FFF2-40B4-BE49-F238E27FC236}">
                <a16:creationId xmlns:a16="http://schemas.microsoft.com/office/drawing/2014/main" id="{3014C65B-7A3B-C544-A2EB-DB89B41A107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86446" y="1598790"/>
            <a:ext cx="322645" cy="250516"/>
          </a:xfrm>
          <a:prstGeom prst="rect">
            <a:avLst/>
          </a:prstGeom>
        </p:spPr>
      </p:pic>
      <p:pic>
        <p:nvPicPr>
          <p:cNvPr id="60" name="Picture 59">
            <a:extLst>
              <a:ext uri="{FF2B5EF4-FFF2-40B4-BE49-F238E27FC236}">
                <a16:creationId xmlns:a16="http://schemas.microsoft.com/office/drawing/2014/main" id="{CE9E217C-318F-B84D-987E-4598DAF1C36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04201" y="1571902"/>
            <a:ext cx="231518" cy="304290"/>
          </a:xfrm>
          <a:prstGeom prst="rect">
            <a:avLst/>
          </a:prstGeom>
        </p:spPr>
      </p:pic>
      <p:pic>
        <p:nvPicPr>
          <p:cNvPr id="61" name="Picture 60">
            <a:extLst>
              <a:ext uri="{FF2B5EF4-FFF2-40B4-BE49-F238E27FC236}">
                <a16:creationId xmlns:a16="http://schemas.microsoft.com/office/drawing/2014/main" id="{AF6AFF3D-C2E0-7045-B6C7-8D02EBB2FD2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09230" y="2142342"/>
            <a:ext cx="245149" cy="245477"/>
          </a:xfrm>
          <a:prstGeom prst="rect">
            <a:avLst/>
          </a:prstGeom>
        </p:spPr>
      </p:pic>
      <p:pic>
        <p:nvPicPr>
          <p:cNvPr id="62" name="Picture 61">
            <a:extLst>
              <a:ext uri="{FF2B5EF4-FFF2-40B4-BE49-F238E27FC236}">
                <a16:creationId xmlns:a16="http://schemas.microsoft.com/office/drawing/2014/main" id="{921868D1-3B14-D946-9DF9-5985178A936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75637" y="2495956"/>
            <a:ext cx="312336" cy="241217"/>
          </a:xfrm>
          <a:prstGeom prst="rect">
            <a:avLst/>
          </a:prstGeom>
        </p:spPr>
      </p:pic>
      <p:pic>
        <p:nvPicPr>
          <p:cNvPr id="63" name="Picture 62">
            <a:extLst>
              <a:ext uri="{FF2B5EF4-FFF2-40B4-BE49-F238E27FC236}">
                <a16:creationId xmlns:a16="http://schemas.microsoft.com/office/drawing/2014/main" id="{98157D72-0511-C64A-B3B9-B48E5FC6423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278750" y="2884931"/>
            <a:ext cx="306109" cy="211720"/>
          </a:xfrm>
          <a:prstGeom prst="rect">
            <a:avLst/>
          </a:prstGeom>
        </p:spPr>
      </p:pic>
      <p:pic>
        <p:nvPicPr>
          <p:cNvPr id="64" name="Picture 63">
            <a:extLst>
              <a:ext uri="{FF2B5EF4-FFF2-40B4-BE49-F238E27FC236}">
                <a16:creationId xmlns:a16="http://schemas.microsoft.com/office/drawing/2014/main" id="{D1FA0B18-54EE-1F43-9629-11F77A7DE1A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11360" y="3248550"/>
            <a:ext cx="240889" cy="214997"/>
          </a:xfrm>
          <a:prstGeom prst="rect">
            <a:avLst/>
          </a:prstGeom>
        </p:spPr>
      </p:pic>
      <p:pic>
        <p:nvPicPr>
          <p:cNvPr id="65" name="Picture 64">
            <a:extLst>
              <a:ext uri="{FF2B5EF4-FFF2-40B4-BE49-F238E27FC236}">
                <a16:creationId xmlns:a16="http://schemas.microsoft.com/office/drawing/2014/main" id="{A895729C-99C8-434A-865C-5C8E57ED44D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667110" y="2195272"/>
            <a:ext cx="275958" cy="139617"/>
          </a:xfrm>
          <a:prstGeom prst="rect">
            <a:avLst/>
          </a:prstGeom>
        </p:spPr>
      </p:pic>
      <p:pic>
        <p:nvPicPr>
          <p:cNvPr id="66" name="Picture 65">
            <a:extLst>
              <a:ext uri="{FF2B5EF4-FFF2-40B4-BE49-F238E27FC236}">
                <a16:creationId xmlns:a16="http://schemas.microsoft.com/office/drawing/2014/main" id="{67F272CA-DF88-0F48-AA6C-C5842B888F2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86284" y="2605928"/>
            <a:ext cx="237611" cy="236955"/>
          </a:xfrm>
          <a:prstGeom prst="rect">
            <a:avLst/>
          </a:prstGeom>
        </p:spPr>
      </p:pic>
      <p:pic>
        <p:nvPicPr>
          <p:cNvPr id="67" name="Picture 66">
            <a:extLst>
              <a:ext uri="{FF2B5EF4-FFF2-40B4-BE49-F238E27FC236}">
                <a16:creationId xmlns:a16="http://schemas.microsoft.com/office/drawing/2014/main" id="{357EF2B9-B04F-2D4A-BD7C-90A38FDCD36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682514" y="3050480"/>
            <a:ext cx="245149" cy="229089"/>
          </a:xfrm>
          <a:prstGeom prst="rect">
            <a:avLst/>
          </a:prstGeom>
        </p:spPr>
      </p:pic>
      <p:pic>
        <p:nvPicPr>
          <p:cNvPr id="68" name="Picture 67">
            <a:extLst>
              <a:ext uri="{FF2B5EF4-FFF2-40B4-BE49-F238E27FC236}">
                <a16:creationId xmlns:a16="http://schemas.microsoft.com/office/drawing/2014/main" id="{A370004F-035E-984C-BD93-18536E3E267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796683" y="2138902"/>
            <a:ext cx="177963" cy="252360"/>
          </a:xfrm>
          <a:prstGeom prst="rect">
            <a:avLst/>
          </a:prstGeom>
        </p:spPr>
      </p:pic>
      <p:pic>
        <p:nvPicPr>
          <p:cNvPr id="69" name="Picture 68">
            <a:extLst>
              <a:ext uri="{FF2B5EF4-FFF2-40B4-BE49-F238E27FC236}">
                <a16:creationId xmlns:a16="http://schemas.microsoft.com/office/drawing/2014/main" id="{A2EF85BF-B6D6-8E4F-952C-0B0634C9BD1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785378" y="2491204"/>
            <a:ext cx="200576" cy="250720"/>
          </a:xfrm>
          <a:prstGeom prst="rect">
            <a:avLst/>
          </a:prstGeom>
        </p:spPr>
      </p:pic>
      <p:pic>
        <p:nvPicPr>
          <p:cNvPr id="70" name="Picture 69">
            <a:extLst>
              <a:ext uri="{FF2B5EF4-FFF2-40B4-BE49-F238E27FC236}">
                <a16:creationId xmlns:a16="http://schemas.microsoft.com/office/drawing/2014/main" id="{25EA395E-376B-A842-B03B-424405EABD7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71939" y="2876901"/>
            <a:ext cx="227451" cy="227778"/>
          </a:xfrm>
          <a:prstGeom prst="rect">
            <a:avLst/>
          </a:prstGeom>
        </p:spPr>
      </p:pic>
      <p:pic>
        <p:nvPicPr>
          <p:cNvPr id="71" name="Picture 70">
            <a:extLst>
              <a:ext uri="{FF2B5EF4-FFF2-40B4-BE49-F238E27FC236}">
                <a16:creationId xmlns:a16="http://schemas.microsoft.com/office/drawing/2014/main" id="{8393FE70-376A-B248-997A-2FA196A7A1E8}"/>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757847" y="3231999"/>
            <a:ext cx="255637" cy="248098"/>
          </a:xfrm>
          <a:prstGeom prst="rect">
            <a:avLst/>
          </a:prstGeom>
        </p:spPr>
      </p:pic>
      <p:pic>
        <p:nvPicPr>
          <p:cNvPr id="72" name="Picture 71">
            <a:extLst>
              <a:ext uri="{FF2B5EF4-FFF2-40B4-BE49-F238E27FC236}">
                <a16:creationId xmlns:a16="http://schemas.microsoft.com/office/drawing/2014/main" id="{02FF2813-549A-8140-84FC-92AD653891B3}"/>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801935" y="4402300"/>
            <a:ext cx="197954" cy="207131"/>
          </a:xfrm>
          <a:prstGeom prst="rect">
            <a:avLst/>
          </a:prstGeom>
        </p:spPr>
      </p:pic>
      <p:pic>
        <p:nvPicPr>
          <p:cNvPr id="73" name="Picture 72">
            <a:extLst>
              <a:ext uri="{FF2B5EF4-FFF2-40B4-BE49-F238E27FC236}">
                <a16:creationId xmlns:a16="http://schemas.microsoft.com/office/drawing/2014/main" id="{C9E0D67F-E773-CA4E-B7D8-0721882BABB1}"/>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006649" y="4398041"/>
            <a:ext cx="318890" cy="215652"/>
          </a:xfrm>
          <a:prstGeom prst="rect">
            <a:avLst/>
          </a:prstGeom>
        </p:spPr>
      </p:pic>
      <p:pic>
        <p:nvPicPr>
          <p:cNvPr id="74" name="Picture 73">
            <a:extLst>
              <a:ext uri="{FF2B5EF4-FFF2-40B4-BE49-F238E27FC236}">
                <a16:creationId xmlns:a16="http://schemas.microsoft.com/office/drawing/2014/main" id="{B5CA61DC-A947-1141-90AF-474DD40A8B13}"/>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233099" y="4385587"/>
            <a:ext cx="240560" cy="240560"/>
          </a:xfrm>
          <a:prstGeom prst="rect">
            <a:avLst/>
          </a:prstGeom>
        </p:spPr>
      </p:pic>
      <p:pic>
        <p:nvPicPr>
          <p:cNvPr id="75" name="Picture 74">
            <a:extLst>
              <a:ext uri="{FF2B5EF4-FFF2-40B4-BE49-F238E27FC236}">
                <a16:creationId xmlns:a16="http://schemas.microsoft.com/office/drawing/2014/main" id="{8E00FA12-E907-CE4C-AA69-4AC83C21AD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501800" y="4373295"/>
            <a:ext cx="279889" cy="265141"/>
          </a:xfrm>
          <a:prstGeom prst="rect">
            <a:avLst/>
          </a:prstGeom>
        </p:spPr>
      </p:pic>
      <p:pic>
        <p:nvPicPr>
          <p:cNvPr id="76" name="Picture 75">
            <a:extLst>
              <a:ext uri="{FF2B5EF4-FFF2-40B4-BE49-F238E27FC236}">
                <a16:creationId xmlns:a16="http://schemas.microsoft.com/office/drawing/2014/main" id="{345014F7-A72B-C14E-824B-502E3DD6C055}"/>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700150" y="4382964"/>
            <a:ext cx="246132" cy="245804"/>
          </a:xfrm>
          <a:prstGeom prst="rect">
            <a:avLst/>
          </a:prstGeom>
        </p:spPr>
      </p:pic>
      <p:pic>
        <p:nvPicPr>
          <p:cNvPr id="77" name="Picture 76">
            <a:extLst>
              <a:ext uri="{FF2B5EF4-FFF2-40B4-BE49-F238E27FC236}">
                <a16:creationId xmlns:a16="http://schemas.microsoft.com/office/drawing/2014/main" id="{1622D05B-D223-AA40-839F-54BCAE498797}"/>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7706457" y="4376082"/>
            <a:ext cx="182223" cy="259569"/>
          </a:xfrm>
          <a:prstGeom prst="rect">
            <a:avLst/>
          </a:prstGeom>
        </p:spPr>
      </p:pic>
      <p:pic>
        <p:nvPicPr>
          <p:cNvPr id="78" name="Picture 77">
            <a:extLst>
              <a:ext uri="{FF2B5EF4-FFF2-40B4-BE49-F238E27FC236}">
                <a16:creationId xmlns:a16="http://schemas.microsoft.com/office/drawing/2014/main" id="{6865FFD5-3233-654B-8BB1-90DD2771720A}"/>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678663" y="4360350"/>
            <a:ext cx="273989" cy="291032"/>
          </a:xfrm>
          <a:prstGeom prst="rect">
            <a:avLst/>
          </a:prstGeom>
        </p:spPr>
      </p:pic>
      <p:pic>
        <p:nvPicPr>
          <p:cNvPr id="79" name="Picture 78">
            <a:extLst>
              <a:ext uri="{FF2B5EF4-FFF2-40B4-BE49-F238E27FC236}">
                <a16:creationId xmlns:a16="http://schemas.microsoft.com/office/drawing/2014/main" id="{6829A3B0-B05D-204B-8D21-3EDF68D3A9D5}"/>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9699327" y="4382308"/>
            <a:ext cx="302830" cy="247115"/>
          </a:xfrm>
          <a:prstGeom prst="rect">
            <a:avLst/>
          </a:prstGeom>
        </p:spPr>
      </p:pic>
      <p:pic>
        <p:nvPicPr>
          <p:cNvPr id="80" name="Picture 79">
            <a:extLst>
              <a:ext uri="{FF2B5EF4-FFF2-40B4-BE49-F238E27FC236}">
                <a16:creationId xmlns:a16="http://schemas.microsoft.com/office/drawing/2014/main" id="{82AA76C4-11D2-FA43-A79C-4EB400B5FF96}"/>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735065" y="5636942"/>
            <a:ext cx="215980" cy="299881"/>
          </a:xfrm>
          <a:prstGeom prst="rect">
            <a:avLst/>
          </a:prstGeom>
        </p:spPr>
      </p:pic>
      <p:pic>
        <p:nvPicPr>
          <p:cNvPr id="81" name="Picture 80">
            <a:extLst>
              <a:ext uri="{FF2B5EF4-FFF2-40B4-BE49-F238E27FC236}">
                <a16:creationId xmlns:a16="http://schemas.microsoft.com/office/drawing/2014/main" id="{A11D9678-7E04-BA43-BC9E-617DE8EA745A}"/>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265420" y="5664634"/>
            <a:ext cx="321185" cy="244494"/>
          </a:xfrm>
          <a:prstGeom prst="rect">
            <a:avLst/>
          </a:prstGeom>
        </p:spPr>
      </p:pic>
      <p:pic>
        <p:nvPicPr>
          <p:cNvPr id="82" name="Picture 81">
            <a:extLst>
              <a:ext uri="{FF2B5EF4-FFF2-40B4-BE49-F238E27FC236}">
                <a16:creationId xmlns:a16="http://schemas.microsoft.com/office/drawing/2014/main" id="{8FC7A329-39F1-8241-BC81-0A906A75A2BA}"/>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4901443" y="5668568"/>
            <a:ext cx="236955" cy="236628"/>
          </a:xfrm>
          <a:prstGeom prst="rect">
            <a:avLst/>
          </a:prstGeom>
        </p:spPr>
      </p:pic>
      <p:pic>
        <p:nvPicPr>
          <p:cNvPr id="83" name="Picture 82">
            <a:extLst>
              <a:ext uri="{FF2B5EF4-FFF2-40B4-BE49-F238E27FC236}">
                <a16:creationId xmlns:a16="http://schemas.microsoft.com/office/drawing/2014/main" id="{344935DF-3E31-594E-BA54-ECE3DA4423A5}"/>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211491" y="5679711"/>
            <a:ext cx="239577" cy="214342"/>
          </a:xfrm>
          <a:prstGeom prst="rect">
            <a:avLst/>
          </a:prstGeom>
        </p:spPr>
      </p:pic>
      <p:pic>
        <p:nvPicPr>
          <p:cNvPr id="84" name="Picture 83">
            <a:extLst>
              <a:ext uri="{FF2B5EF4-FFF2-40B4-BE49-F238E27FC236}">
                <a16:creationId xmlns:a16="http://schemas.microsoft.com/office/drawing/2014/main" id="{3D3712CB-2D24-F44B-8E2E-E7927300121A}"/>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375862" y="5669879"/>
            <a:ext cx="223518" cy="234006"/>
          </a:xfrm>
          <a:prstGeom prst="rect">
            <a:avLst/>
          </a:prstGeom>
        </p:spPr>
      </p:pic>
      <p:pic>
        <p:nvPicPr>
          <p:cNvPr id="85" name="Picture 84">
            <a:extLst>
              <a:ext uri="{FF2B5EF4-FFF2-40B4-BE49-F238E27FC236}">
                <a16:creationId xmlns:a16="http://schemas.microsoft.com/office/drawing/2014/main" id="{09171050-7CE2-E74E-BC97-0A77FB4EA622}"/>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8553846" y="5595974"/>
            <a:ext cx="359202" cy="381816"/>
          </a:xfrm>
          <a:prstGeom prst="rect">
            <a:avLst/>
          </a:prstGeom>
        </p:spPr>
      </p:pic>
      <p:pic>
        <p:nvPicPr>
          <p:cNvPr id="86" name="Picture 85">
            <a:extLst>
              <a:ext uri="{FF2B5EF4-FFF2-40B4-BE49-F238E27FC236}">
                <a16:creationId xmlns:a16="http://schemas.microsoft.com/office/drawing/2014/main" id="{63350249-A044-1741-A8D6-3602979ED1E6}"/>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9868810" y="5660539"/>
            <a:ext cx="352320" cy="252687"/>
          </a:xfrm>
          <a:prstGeom prst="rect">
            <a:avLst/>
          </a:prstGeom>
        </p:spPr>
      </p:pic>
      <p:sp>
        <p:nvSpPr>
          <p:cNvPr id="87" name="TextBox 86">
            <a:extLst>
              <a:ext uri="{FF2B5EF4-FFF2-40B4-BE49-F238E27FC236}">
                <a16:creationId xmlns:a16="http://schemas.microsoft.com/office/drawing/2014/main" id="{C083C16E-A3A6-9F4B-B5A7-3718FF2D0E52}"/>
              </a:ext>
            </a:extLst>
          </p:cNvPr>
          <p:cNvSpPr txBox="1"/>
          <p:nvPr/>
        </p:nvSpPr>
        <p:spPr>
          <a:xfrm>
            <a:off x="1468243" y="1430473"/>
            <a:ext cx="2447026" cy="389530"/>
          </a:xfrm>
          <a:prstGeom prst="rect">
            <a:avLst/>
          </a:prstGeom>
          <a:noFill/>
        </p:spPr>
        <p:txBody>
          <a:bodyPr wrap="square" lIns="0" tIns="0" rIns="0" bIns="0" rtlCol="0">
            <a:spAutoFit/>
          </a:bodyPr>
          <a:lstStyle/>
          <a:p>
            <a:pPr defTabSz="913798"/>
            <a:r>
              <a:rPr lang="en-US" sz="1732" b="1" dirty="0">
                <a:solidFill>
                  <a:srgbClr val="000000"/>
                </a:solidFill>
                <a:latin typeface="Arial" panose="020B0604020202020204" pitchFamily="34" charset="0"/>
                <a:ea typeface="Helvetica Neue Medium" charset="0"/>
                <a:cs typeface="Arial" panose="020B0604020202020204" pitchFamily="34" charset="0"/>
              </a:rPr>
              <a:t>Cloud Management</a:t>
            </a:r>
          </a:p>
          <a:p>
            <a:pPr defTabSz="913798"/>
            <a:r>
              <a:rPr lang="en-US" sz="799" dirty="0">
                <a:solidFill>
                  <a:srgbClr val="000000"/>
                </a:solidFill>
                <a:latin typeface="Arial" panose="020B0604020202020204" pitchFamily="34" charset="0"/>
                <a:ea typeface="Helvetica Neue" charset="0"/>
                <a:cs typeface="Arial" panose="020B0604020202020204" pitchFamily="34" charset="0"/>
              </a:rPr>
              <a:t>Automation and Operations</a:t>
            </a:r>
          </a:p>
        </p:txBody>
      </p:sp>
      <p:sp>
        <p:nvSpPr>
          <p:cNvPr id="89" name="Oval 88">
            <a:extLst>
              <a:ext uri="{FF2B5EF4-FFF2-40B4-BE49-F238E27FC236}">
                <a16:creationId xmlns:a16="http://schemas.microsoft.com/office/drawing/2014/main" id="{538D895C-2DBD-F844-8B04-076BF0C00C36}"/>
              </a:ext>
            </a:extLst>
          </p:cNvPr>
          <p:cNvSpPr/>
          <p:nvPr/>
        </p:nvSpPr>
        <p:spPr bwMode="auto">
          <a:xfrm>
            <a:off x="10368236" y="3805407"/>
            <a:ext cx="604777" cy="604777"/>
          </a:xfrm>
          <a:prstGeom prst="ellipse">
            <a:avLst/>
          </a:prstGeom>
          <a:solidFill>
            <a:schemeClr val="bg1"/>
          </a:solidFill>
          <a:ln>
            <a:noFill/>
          </a:ln>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sp>
        <p:nvSpPr>
          <p:cNvPr id="90" name="Donut 89">
            <a:extLst>
              <a:ext uri="{FF2B5EF4-FFF2-40B4-BE49-F238E27FC236}">
                <a16:creationId xmlns:a16="http://schemas.microsoft.com/office/drawing/2014/main" id="{554F90E5-C269-7346-BDBE-7AA2B0F8A976}"/>
              </a:ext>
            </a:extLst>
          </p:cNvPr>
          <p:cNvSpPr/>
          <p:nvPr/>
        </p:nvSpPr>
        <p:spPr bwMode="auto">
          <a:xfrm>
            <a:off x="10368236" y="3805407"/>
            <a:ext cx="604777" cy="604777"/>
          </a:xfrm>
          <a:prstGeom prst="donut">
            <a:avLst>
              <a:gd name="adj" fmla="val 9117"/>
            </a:avLst>
          </a:prstGeom>
          <a:solidFill>
            <a:schemeClr val="accent1"/>
          </a:solidFill>
          <a:ln>
            <a:noFill/>
          </a:ln>
          <a:effectLst>
            <a:outerShdw blurRad="50800" dist="12700" dir="2700000" algn="tl" rotWithShape="0">
              <a:srgbClr val="B0AEAA">
                <a:alpha val="60000"/>
              </a:srgbClr>
            </a:outerShdw>
          </a:effectLst>
          <a:extLst/>
        </p:spPr>
        <p:txBody>
          <a:bodyPr lIns="0" tIns="0" rIns="0" bIns="0" rtlCol="0" anchor="ctr"/>
          <a:lstStyle/>
          <a:p>
            <a:pPr algn="ctr" defTabSz="913798"/>
            <a:endParaRPr lang="en-US" sz="1798" dirty="0">
              <a:solidFill>
                <a:srgbClr val="000000"/>
              </a:solidFill>
              <a:latin typeface="Helvetica Neue" charset="0"/>
              <a:ea typeface="Helvetica Neue" charset="0"/>
              <a:cs typeface="Helvetica Neue" charset="0"/>
            </a:endParaRPr>
          </a:p>
        </p:txBody>
      </p:sp>
      <p:pic>
        <p:nvPicPr>
          <p:cNvPr id="91" name="Picture 90">
            <a:extLst>
              <a:ext uri="{FF2B5EF4-FFF2-40B4-BE49-F238E27FC236}">
                <a16:creationId xmlns:a16="http://schemas.microsoft.com/office/drawing/2014/main" id="{4436961B-CFFF-D841-8E1D-9ABA58AE57CF}"/>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523148" y="3982698"/>
            <a:ext cx="294952" cy="250194"/>
          </a:xfrm>
          <a:prstGeom prst="rect">
            <a:avLst/>
          </a:prstGeom>
        </p:spPr>
      </p:pic>
      <p:sp>
        <p:nvSpPr>
          <p:cNvPr id="88" name="TextBox 87">
            <a:extLst>
              <a:ext uri="{FF2B5EF4-FFF2-40B4-BE49-F238E27FC236}">
                <a16:creationId xmlns:a16="http://schemas.microsoft.com/office/drawing/2014/main" id="{18A7539C-C97A-794C-A98E-76EC60267511}"/>
              </a:ext>
            </a:extLst>
          </p:cNvPr>
          <p:cNvSpPr txBox="1"/>
          <p:nvPr/>
        </p:nvSpPr>
        <p:spPr>
          <a:xfrm>
            <a:off x="5073576" y="2173574"/>
            <a:ext cx="2364496" cy="328039"/>
          </a:xfrm>
          <a:prstGeom prst="rect">
            <a:avLst/>
          </a:prstGeom>
          <a:noFill/>
        </p:spPr>
        <p:txBody>
          <a:bodyPr wrap="square" lIns="0" tIns="0" rIns="0" bIns="0" rtlCol="0">
            <a:spAutoFit/>
          </a:bodyPr>
          <a:lstStyle/>
          <a:p>
            <a:pPr defTabSz="913798"/>
            <a:r>
              <a:rPr lang="en-US" sz="1066" dirty="0">
                <a:solidFill>
                  <a:srgbClr val="000000"/>
                </a:solidFill>
                <a:latin typeface="Arial" panose="020B0604020202020204" pitchFamily="34" charset="0"/>
                <a:ea typeface="Helvetica Neue" charset="0"/>
                <a:cs typeface="Arial" panose="020B0604020202020204" pitchFamily="34" charset="0"/>
              </a:rPr>
              <a:t>Continuous Integration and Deployment</a:t>
            </a:r>
          </a:p>
        </p:txBody>
      </p:sp>
    </p:spTree>
    <p:extLst>
      <p:ext uri="{BB962C8B-B14F-4D97-AF65-F5344CB8AC3E}">
        <p14:creationId xmlns:p14="http://schemas.microsoft.com/office/powerpoint/2010/main" val="204513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Lab 3 – Image Operations</a:t>
            </a:r>
          </a:p>
        </p:txBody>
      </p:sp>
      <p:sp>
        <p:nvSpPr>
          <p:cNvPr id="5" name="Text Placeholder 4"/>
          <p:cNvSpPr>
            <a:spLocks noGrp="1"/>
          </p:cNvSpPr>
          <p:nvPr>
            <p:ph type="body" sz="quarter" idx="11"/>
          </p:nvPr>
        </p:nvSpPr>
        <p:spPr/>
        <p:txBody>
          <a:bodyPr/>
          <a:lstStyle/>
          <a:p>
            <a:r>
              <a:rPr lang="en-US" dirty="0"/>
              <a:t>In this session, participants will learn how to use AWS native services for image patch management of EC2 instances. The lab will cover the integration of multiple services and how they work together to build a comprehensive operational strategy.</a:t>
            </a:r>
          </a:p>
          <a:p>
            <a:endParaRPr lang="en-US" dirty="0"/>
          </a:p>
        </p:txBody>
      </p:sp>
    </p:spTree>
    <p:extLst>
      <p:ext uri="{BB962C8B-B14F-4D97-AF65-F5344CB8AC3E}">
        <p14:creationId xmlns:p14="http://schemas.microsoft.com/office/powerpoint/2010/main" val="4011130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86969" y="1964274"/>
            <a:ext cx="3595936" cy="1390106"/>
          </a:xfrm>
        </p:spPr>
        <p:txBody>
          <a:bodyPr/>
          <a:lstStyle/>
          <a:p>
            <a:r>
              <a:rPr lang="en-US" dirty="0"/>
              <a:t>AHEAD Innovation Day</a:t>
            </a:r>
          </a:p>
        </p:txBody>
      </p:sp>
      <p:sp>
        <p:nvSpPr>
          <p:cNvPr id="5" name="Text Placeholder 4"/>
          <p:cNvSpPr>
            <a:spLocks noGrp="1"/>
          </p:cNvSpPr>
          <p:nvPr>
            <p:ph type="body" sz="quarter" idx="11"/>
          </p:nvPr>
        </p:nvSpPr>
        <p:spPr/>
        <p:txBody>
          <a:bodyPr/>
          <a:lstStyle/>
          <a:p>
            <a:r>
              <a:rPr lang="en-US" dirty="0"/>
              <a:t>Automating Security with </a:t>
            </a:r>
          </a:p>
          <a:p>
            <a:r>
              <a:rPr lang="en-US" dirty="0"/>
              <a:t>AWS Config</a:t>
            </a:r>
          </a:p>
          <a:p>
            <a:endParaRPr lang="en-US" dirty="0"/>
          </a:p>
        </p:txBody>
      </p:sp>
    </p:spTree>
    <p:extLst>
      <p:ext uri="{BB962C8B-B14F-4D97-AF65-F5344CB8AC3E}">
        <p14:creationId xmlns:p14="http://schemas.microsoft.com/office/powerpoint/2010/main" val="2791917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25652-C4C8-4AC2-A926-674777E4E1D2}"/>
              </a:ext>
            </a:extLst>
          </p:cNvPr>
          <p:cNvSpPr>
            <a:spLocks noGrp="1"/>
          </p:cNvSpPr>
          <p:nvPr>
            <p:ph type="title"/>
          </p:nvPr>
        </p:nvSpPr>
        <p:spPr/>
        <p:txBody>
          <a:bodyPr/>
          <a:lstStyle/>
          <a:p>
            <a:r>
              <a:rPr lang="en-US" sz="3700" dirty="0"/>
              <a:t>Breach!!!</a:t>
            </a:r>
            <a:endParaRPr lang="en-US" dirty="0"/>
          </a:p>
        </p:txBody>
      </p:sp>
      <p:pic>
        <p:nvPicPr>
          <p:cNvPr id="6" name="Picture 6" descr="A screenshot of a cell phone&#10;&#10;Description generated with very high confidence">
            <a:extLst>
              <a:ext uri="{FF2B5EF4-FFF2-40B4-BE49-F238E27FC236}">
                <a16:creationId xmlns:a16="http://schemas.microsoft.com/office/drawing/2014/main" id="{5FAF6879-6BAC-4420-8D41-40AB08EE3755}"/>
              </a:ext>
            </a:extLst>
          </p:cNvPr>
          <p:cNvPicPr>
            <a:picLocks noChangeAspect="1"/>
          </p:cNvPicPr>
          <p:nvPr/>
        </p:nvPicPr>
        <p:blipFill>
          <a:blip r:embed="rId2"/>
          <a:stretch>
            <a:fillRect/>
          </a:stretch>
        </p:blipFill>
        <p:spPr>
          <a:xfrm>
            <a:off x="495300" y="1211000"/>
            <a:ext cx="4838700" cy="1711851"/>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603C760F-066F-45F8-8987-BA816CD4F98E}"/>
              </a:ext>
            </a:extLst>
          </p:cNvPr>
          <p:cNvPicPr>
            <a:picLocks noChangeAspect="1"/>
          </p:cNvPicPr>
          <p:nvPr/>
        </p:nvPicPr>
        <p:blipFill>
          <a:blip r:embed="rId3"/>
          <a:stretch>
            <a:fillRect/>
          </a:stretch>
        </p:blipFill>
        <p:spPr>
          <a:xfrm>
            <a:off x="7829548" y="2506952"/>
            <a:ext cx="3895725" cy="3977696"/>
          </a:xfrm>
          <a:prstGeom prst="rect">
            <a:avLst/>
          </a:prstGeom>
        </p:spPr>
      </p:pic>
      <p:pic>
        <p:nvPicPr>
          <p:cNvPr id="10" name="Picture 10" descr="A screenshot of a social media post&#10;&#10;Description generated with very high confidence">
            <a:extLst>
              <a:ext uri="{FF2B5EF4-FFF2-40B4-BE49-F238E27FC236}">
                <a16:creationId xmlns:a16="http://schemas.microsoft.com/office/drawing/2014/main" id="{67A59CC0-AC0F-4010-9A0E-188E1DDFE35D}"/>
              </a:ext>
            </a:extLst>
          </p:cNvPr>
          <p:cNvPicPr>
            <a:picLocks noChangeAspect="1"/>
          </p:cNvPicPr>
          <p:nvPr/>
        </p:nvPicPr>
        <p:blipFill>
          <a:blip r:embed="rId4"/>
          <a:stretch>
            <a:fillRect/>
          </a:stretch>
        </p:blipFill>
        <p:spPr>
          <a:xfrm>
            <a:off x="5829299" y="1259681"/>
            <a:ext cx="3829050" cy="4167188"/>
          </a:xfrm>
          <a:prstGeom prst="rect">
            <a:avLst/>
          </a:prstGeom>
        </p:spPr>
      </p:pic>
      <p:pic>
        <p:nvPicPr>
          <p:cNvPr id="14" name="Picture 14" descr="A screenshot of a social media post&#10;&#10;Description generated with very high confidence">
            <a:extLst>
              <a:ext uri="{FF2B5EF4-FFF2-40B4-BE49-F238E27FC236}">
                <a16:creationId xmlns:a16="http://schemas.microsoft.com/office/drawing/2014/main" id="{F2F83DA6-1476-4456-8AAE-D385361BE335}"/>
              </a:ext>
            </a:extLst>
          </p:cNvPr>
          <p:cNvPicPr>
            <a:picLocks noChangeAspect="1"/>
          </p:cNvPicPr>
          <p:nvPr/>
        </p:nvPicPr>
        <p:blipFill>
          <a:blip r:embed="rId5"/>
          <a:stretch>
            <a:fillRect/>
          </a:stretch>
        </p:blipFill>
        <p:spPr>
          <a:xfrm>
            <a:off x="809625" y="3580995"/>
            <a:ext cx="3686175" cy="1410509"/>
          </a:xfrm>
          <a:prstGeom prst="rect">
            <a:avLst/>
          </a:prstGeom>
        </p:spPr>
      </p:pic>
      <p:pic>
        <p:nvPicPr>
          <p:cNvPr id="12" name="Picture 12" descr="A screenshot of a social media post&#10;&#10;Description generated with very high confidence">
            <a:extLst>
              <a:ext uri="{FF2B5EF4-FFF2-40B4-BE49-F238E27FC236}">
                <a16:creationId xmlns:a16="http://schemas.microsoft.com/office/drawing/2014/main" id="{45D662D9-702F-44E7-83F8-E9AB2529313C}"/>
              </a:ext>
            </a:extLst>
          </p:cNvPr>
          <p:cNvPicPr>
            <a:picLocks noChangeAspect="1"/>
          </p:cNvPicPr>
          <p:nvPr/>
        </p:nvPicPr>
        <p:blipFill>
          <a:blip r:embed="rId6"/>
          <a:stretch>
            <a:fillRect/>
          </a:stretch>
        </p:blipFill>
        <p:spPr>
          <a:xfrm>
            <a:off x="1162050" y="2624309"/>
            <a:ext cx="3895725" cy="3228632"/>
          </a:xfrm>
          <a:prstGeom prst="rect">
            <a:avLst/>
          </a:prstGeom>
        </p:spPr>
      </p:pic>
      <p:pic>
        <p:nvPicPr>
          <p:cNvPr id="16" name="Picture 16" descr="A screenshot of a cell phone&#10;&#10;Description generated with very high confidence">
            <a:extLst>
              <a:ext uri="{FF2B5EF4-FFF2-40B4-BE49-F238E27FC236}">
                <a16:creationId xmlns:a16="http://schemas.microsoft.com/office/drawing/2014/main" id="{B6091948-B894-432B-9DFA-8C268697BD7D}"/>
              </a:ext>
            </a:extLst>
          </p:cNvPr>
          <p:cNvPicPr>
            <a:picLocks noChangeAspect="1"/>
          </p:cNvPicPr>
          <p:nvPr/>
        </p:nvPicPr>
        <p:blipFill>
          <a:blip r:embed="rId7"/>
          <a:stretch>
            <a:fillRect/>
          </a:stretch>
        </p:blipFill>
        <p:spPr>
          <a:xfrm>
            <a:off x="3114675" y="1477074"/>
            <a:ext cx="4219575" cy="4437252"/>
          </a:xfrm>
          <a:prstGeom prst="rect">
            <a:avLst/>
          </a:prstGeom>
        </p:spPr>
      </p:pic>
    </p:spTree>
    <p:extLst>
      <p:ext uri="{BB962C8B-B14F-4D97-AF65-F5344CB8AC3E}">
        <p14:creationId xmlns:p14="http://schemas.microsoft.com/office/powerpoint/2010/main" val="218441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Config</a:t>
            </a:r>
          </a:p>
        </p:txBody>
      </p:sp>
      <p:sp>
        <p:nvSpPr>
          <p:cNvPr id="5" name="Text Placeholder 4"/>
          <p:cNvSpPr>
            <a:spLocks noGrp="1"/>
          </p:cNvSpPr>
          <p:nvPr>
            <p:ph type="body" sz="quarter" idx="11"/>
          </p:nvPr>
        </p:nvSpPr>
        <p:spPr/>
        <p:txBody>
          <a:bodyPr/>
          <a:lstStyle/>
          <a:p>
            <a:r>
              <a:rPr lang="en-US" dirty="0"/>
              <a:t>Provides an inventory of AWS resources and a history of configuration changes to these resources</a:t>
            </a:r>
          </a:p>
          <a:p>
            <a:r>
              <a:rPr lang="en-US" dirty="0"/>
              <a:t>All configuration changes are recorded and stored on S3</a:t>
            </a:r>
          </a:p>
          <a:p>
            <a:r>
              <a:rPr lang="en-US" dirty="0"/>
              <a:t>Define Config rules to evaluate configurations to ensure compliance</a:t>
            </a:r>
          </a:p>
          <a:p>
            <a:r>
              <a:rPr lang="en-US" dirty="0"/>
              <a:t>Select from the pre-defined rules or customize your own to suit your needs.</a:t>
            </a:r>
          </a:p>
        </p:txBody>
      </p:sp>
    </p:spTree>
    <p:extLst>
      <p:ext uri="{BB962C8B-B14F-4D97-AF65-F5344CB8AC3E}">
        <p14:creationId xmlns:p14="http://schemas.microsoft.com/office/powerpoint/2010/main" val="260060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9F9BCF18-FE68-405C-8432-6598820F16DD}"/>
              </a:ext>
            </a:extLst>
          </p:cNvPr>
          <p:cNvSpPr/>
          <p:nvPr/>
        </p:nvSpPr>
        <p:spPr>
          <a:xfrm>
            <a:off x="9535060" y="1605951"/>
            <a:ext cx="1935193" cy="3976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6EB83FBE-B3D3-4308-BDB9-3E0ADAB932AE}"/>
              </a:ext>
            </a:extLst>
          </p:cNvPr>
          <p:cNvSpPr/>
          <p:nvPr/>
        </p:nvSpPr>
        <p:spPr>
          <a:xfrm>
            <a:off x="7414402" y="1605951"/>
            <a:ext cx="1935193" cy="3976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B44E297-7683-4EF7-BC8C-006251CAC1BE}"/>
              </a:ext>
            </a:extLst>
          </p:cNvPr>
          <p:cNvSpPr/>
          <p:nvPr/>
        </p:nvSpPr>
        <p:spPr>
          <a:xfrm>
            <a:off x="5149968" y="1584386"/>
            <a:ext cx="2014268" cy="39983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021D31F-192C-4891-8BC2-FC143A55433E}"/>
              </a:ext>
            </a:extLst>
          </p:cNvPr>
          <p:cNvSpPr>
            <a:spLocks noGrp="1"/>
          </p:cNvSpPr>
          <p:nvPr>
            <p:ph type="title"/>
          </p:nvPr>
        </p:nvSpPr>
        <p:spPr/>
        <p:txBody>
          <a:bodyPr/>
          <a:lstStyle/>
          <a:p>
            <a:r>
              <a:rPr lang="en-US" sz="3700"/>
              <a:t>Config Overview</a:t>
            </a:r>
            <a:endParaRPr lang="en-US"/>
          </a:p>
        </p:txBody>
      </p:sp>
      <p:sp>
        <p:nvSpPr>
          <p:cNvPr id="4" name="Rectangle 3">
            <a:extLst>
              <a:ext uri="{FF2B5EF4-FFF2-40B4-BE49-F238E27FC236}">
                <a16:creationId xmlns:a16="http://schemas.microsoft.com/office/drawing/2014/main" id="{CE9D38F2-9929-4F87-BE77-5E9E6F02438B}"/>
              </a:ext>
            </a:extLst>
          </p:cNvPr>
          <p:cNvSpPr/>
          <p:nvPr/>
        </p:nvSpPr>
        <p:spPr>
          <a:xfrm>
            <a:off x="542025" y="1598763"/>
            <a:ext cx="2625305" cy="399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7" descr="A close up of a box&#10;&#10;Description generated with high confidence">
            <a:extLst>
              <a:ext uri="{FF2B5EF4-FFF2-40B4-BE49-F238E27FC236}">
                <a16:creationId xmlns:a16="http://schemas.microsoft.com/office/drawing/2014/main" id="{8BF7D1E4-0AD9-4ACB-9D79-88015D78B770}"/>
              </a:ext>
            </a:extLst>
          </p:cNvPr>
          <p:cNvPicPr>
            <a:picLocks noChangeAspect="1"/>
          </p:cNvPicPr>
          <p:nvPr/>
        </p:nvPicPr>
        <p:blipFill>
          <a:blip r:embed="rId3"/>
          <a:stretch>
            <a:fillRect/>
          </a:stretch>
        </p:blipFill>
        <p:spPr>
          <a:xfrm>
            <a:off x="3653556" y="2479735"/>
            <a:ext cx="1233038" cy="1467209"/>
          </a:xfrm>
          <a:prstGeom prst="rect">
            <a:avLst/>
          </a:prstGeom>
        </p:spPr>
      </p:pic>
      <p:sp>
        <p:nvSpPr>
          <p:cNvPr id="13" name="TextBox 12">
            <a:extLst>
              <a:ext uri="{FF2B5EF4-FFF2-40B4-BE49-F238E27FC236}">
                <a16:creationId xmlns:a16="http://schemas.microsoft.com/office/drawing/2014/main" id="{C3157B91-9187-437E-B9C8-D73754C69413}"/>
              </a:ext>
            </a:extLst>
          </p:cNvPr>
          <p:cNvSpPr txBox="1"/>
          <p:nvPr/>
        </p:nvSpPr>
        <p:spPr>
          <a:xfrm>
            <a:off x="3487945" y="3948022"/>
            <a:ext cx="156425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AWS Config</a:t>
            </a:r>
            <a:endParaRPr lang="en-US">
              <a:cs typeface="Arial"/>
            </a:endParaRPr>
          </a:p>
        </p:txBody>
      </p:sp>
      <p:pic>
        <p:nvPicPr>
          <p:cNvPr id="14" name="Picture 14">
            <a:extLst>
              <a:ext uri="{FF2B5EF4-FFF2-40B4-BE49-F238E27FC236}">
                <a16:creationId xmlns:a16="http://schemas.microsoft.com/office/drawing/2014/main" id="{F4501784-9193-47C9-A9CE-B534233E3FA5}"/>
              </a:ext>
            </a:extLst>
          </p:cNvPr>
          <p:cNvPicPr>
            <a:picLocks noChangeAspect="1"/>
          </p:cNvPicPr>
          <p:nvPr/>
        </p:nvPicPr>
        <p:blipFill>
          <a:blip r:embed="rId4"/>
          <a:stretch>
            <a:fillRect/>
          </a:stretch>
        </p:blipFill>
        <p:spPr>
          <a:xfrm>
            <a:off x="5977477" y="1997734"/>
            <a:ext cx="409575" cy="533400"/>
          </a:xfrm>
          <a:prstGeom prst="rect">
            <a:avLst/>
          </a:prstGeom>
        </p:spPr>
      </p:pic>
      <p:pic>
        <p:nvPicPr>
          <p:cNvPr id="16" name="Picture 16">
            <a:extLst>
              <a:ext uri="{FF2B5EF4-FFF2-40B4-BE49-F238E27FC236}">
                <a16:creationId xmlns:a16="http://schemas.microsoft.com/office/drawing/2014/main" id="{C2B618AF-6E7B-4AC0-BA49-CBABAE277E74}"/>
              </a:ext>
            </a:extLst>
          </p:cNvPr>
          <p:cNvPicPr>
            <a:picLocks noChangeAspect="1"/>
          </p:cNvPicPr>
          <p:nvPr/>
        </p:nvPicPr>
        <p:blipFill>
          <a:blip r:embed="rId4"/>
          <a:stretch>
            <a:fillRect/>
          </a:stretch>
        </p:blipFill>
        <p:spPr>
          <a:xfrm>
            <a:off x="5977477" y="3155112"/>
            <a:ext cx="409575" cy="533400"/>
          </a:xfrm>
          <a:prstGeom prst="rect">
            <a:avLst/>
          </a:prstGeom>
        </p:spPr>
      </p:pic>
      <p:pic>
        <p:nvPicPr>
          <p:cNvPr id="18" name="Picture 18">
            <a:extLst>
              <a:ext uri="{FF2B5EF4-FFF2-40B4-BE49-F238E27FC236}">
                <a16:creationId xmlns:a16="http://schemas.microsoft.com/office/drawing/2014/main" id="{1363E7EF-BB10-45A3-ABD9-2D0FD56E6E43}"/>
              </a:ext>
            </a:extLst>
          </p:cNvPr>
          <p:cNvPicPr>
            <a:picLocks noChangeAspect="1"/>
          </p:cNvPicPr>
          <p:nvPr/>
        </p:nvPicPr>
        <p:blipFill>
          <a:blip r:embed="rId4"/>
          <a:stretch>
            <a:fillRect/>
          </a:stretch>
        </p:blipFill>
        <p:spPr>
          <a:xfrm>
            <a:off x="5977477" y="4369999"/>
            <a:ext cx="409575" cy="533400"/>
          </a:xfrm>
          <a:prstGeom prst="rect">
            <a:avLst/>
          </a:prstGeom>
        </p:spPr>
      </p:pic>
      <p:pic>
        <p:nvPicPr>
          <p:cNvPr id="26" name="Picture 26" descr="A screenshot of a cell phone&#10;&#10;Description generated with high confidence">
            <a:extLst>
              <a:ext uri="{FF2B5EF4-FFF2-40B4-BE49-F238E27FC236}">
                <a16:creationId xmlns:a16="http://schemas.microsoft.com/office/drawing/2014/main" id="{00CFFEC5-198F-4A22-9AFB-2C21E3E193FC}"/>
              </a:ext>
            </a:extLst>
          </p:cNvPr>
          <p:cNvPicPr>
            <a:picLocks noChangeAspect="1"/>
          </p:cNvPicPr>
          <p:nvPr/>
        </p:nvPicPr>
        <p:blipFill>
          <a:blip r:embed="rId5"/>
          <a:stretch>
            <a:fillRect/>
          </a:stretch>
        </p:blipFill>
        <p:spPr>
          <a:xfrm>
            <a:off x="8019424" y="2888501"/>
            <a:ext cx="782667" cy="498714"/>
          </a:xfrm>
          <a:prstGeom prst="rect">
            <a:avLst/>
          </a:prstGeom>
        </p:spPr>
      </p:pic>
      <p:pic>
        <p:nvPicPr>
          <p:cNvPr id="28" name="Picture 26" descr="A close up of a logo&#10;&#10;Description generated with high confidence">
            <a:extLst>
              <a:ext uri="{FF2B5EF4-FFF2-40B4-BE49-F238E27FC236}">
                <a16:creationId xmlns:a16="http://schemas.microsoft.com/office/drawing/2014/main" id="{F15C6AFB-B6F5-4455-A105-6696B45AE30F}"/>
              </a:ext>
            </a:extLst>
          </p:cNvPr>
          <p:cNvPicPr>
            <a:picLocks noChangeAspect="1"/>
          </p:cNvPicPr>
          <p:nvPr/>
        </p:nvPicPr>
        <p:blipFill>
          <a:blip r:embed="rId5"/>
          <a:stretch>
            <a:fillRect/>
          </a:stretch>
        </p:blipFill>
        <p:spPr>
          <a:xfrm>
            <a:off x="8019420" y="3959614"/>
            <a:ext cx="782667" cy="498714"/>
          </a:xfrm>
          <a:prstGeom prst="rect">
            <a:avLst/>
          </a:prstGeom>
        </p:spPr>
      </p:pic>
      <p:pic>
        <p:nvPicPr>
          <p:cNvPr id="29" name="Picture 29" descr="A picture containing clipart&#10;&#10;Description generated with very high confidence">
            <a:extLst>
              <a:ext uri="{FF2B5EF4-FFF2-40B4-BE49-F238E27FC236}">
                <a16:creationId xmlns:a16="http://schemas.microsoft.com/office/drawing/2014/main" id="{91D8B7C8-5228-45BE-8F78-9B0ABD43EF8C}"/>
              </a:ext>
            </a:extLst>
          </p:cNvPr>
          <p:cNvPicPr>
            <a:picLocks noChangeAspect="1"/>
          </p:cNvPicPr>
          <p:nvPr/>
        </p:nvPicPr>
        <p:blipFill>
          <a:blip r:embed="rId6"/>
          <a:stretch>
            <a:fillRect/>
          </a:stretch>
        </p:blipFill>
        <p:spPr>
          <a:xfrm>
            <a:off x="10159314" y="2249428"/>
            <a:ext cx="542925" cy="561975"/>
          </a:xfrm>
          <a:prstGeom prst="rect">
            <a:avLst/>
          </a:prstGeom>
        </p:spPr>
      </p:pic>
      <p:pic>
        <p:nvPicPr>
          <p:cNvPr id="31" name="Picture 31" descr="A close up of a logo&#10;&#10;Description generated with high confidence">
            <a:extLst>
              <a:ext uri="{FF2B5EF4-FFF2-40B4-BE49-F238E27FC236}">
                <a16:creationId xmlns:a16="http://schemas.microsoft.com/office/drawing/2014/main" id="{46C6165E-C25F-4B7B-B920-BED928E2775B}"/>
              </a:ext>
            </a:extLst>
          </p:cNvPr>
          <p:cNvPicPr>
            <a:picLocks noChangeAspect="1"/>
          </p:cNvPicPr>
          <p:nvPr/>
        </p:nvPicPr>
        <p:blipFill>
          <a:blip r:embed="rId7"/>
          <a:stretch>
            <a:fillRect/>
          </a:stretch>
        </p:blipFill>
        <p:spPr>
          <a:xfrm>
            <a:off x="10092816" y="3831387"/>
            <a:ext cx="733425" cy="704850"/>
          </a:xfrm>
          <a:prstGeom prst="rect">
            <a:avLst/>
          </a:prstGeom>
        </p:spPr>
      </p:pic>
      <p:pic>
        <p:nvPicPr>
          <p:cNvPr id="33" name="Picture 33" descr="A picture containing music&#10;&#10;Description generated with very high confidence">
            <a:extLst>
              <a:ext uri="{FF2B5EF4-FFF2-40B4-BE49-F238E27FC236}">
                <a16:creationId xmlns:a16="http://schemas.microsoft.com/office/drawing/2014/main" id="{F7B74F84-2DCF-4CB8-B287-A97953242A24}"/>
              </a:ext>
            </a:extLst>
          </p:cNvPr>
          <p:cNvPicPr>
            <a:picLocks noChangeAspect="1"/>
          </p:cNvPicPr>
          <p:nvPr/>
        </p:nvPicPr>
        <p:blipFill>
          <a:blip r:embed="rId8"/>
          <a:stretch>
            <a:fillRect/>
          </a:stretch>
        </p:blipFill>
        <p:spPr>
          <a:xfrm>
            <a:off x="1029687" y="1885501"/>
            <a:ext cx="542925" cy="657225"/>
          </a:xfrm>
          <a:prstGeom prst="rect">
            <a:avLst/>
          </a:prstGeom>
        </p:spPr>
      </p:pic>
      <p:pic>
        <p:nvPicPr>
          <p:cNvPr id="35" name="Picture 35">
            <a:extLst>
              <a:ext uri="{FF2B5EF4-FFF2-40B4-BE49-F238E27FC236}">
                <a16:creationId xmlns:a16="http://schemas.microsoft.com/office/drawing/2014/main" id="{B50E5677-3DD8-4546-9D03-57D92F38DEC9}"/>
              </a:ext>
            </a:extLst>
          </p:cNvPr>
          <p:cNvPicPr>
            <a:picLocks noChangeAspect="1"/>
          </p:cNvPicPr>
          <p:nvPr/>
        </p:nvPicPr>
        <p:blipFill>
          <a:blip r:embed="rId9"/>
          <a:stretch>
            <a:fillRect/>
          </a:stretch>
        </p:blipFill>
        <p:spPr>
          <a:xfrm>
            <a:off x="1971406" y="2687937"/>
            <a:ext cx="542925" cy="561975"/>
          </a:xfrm>
          <a:prstGeom prst="rect">
            <a:avLst/>
          </a:prstGeom>
        </p:spPr>
      </p:pic>
      <p:pic>
        <p:nvPicPr>
          <p:cNvPr id="37" name="Picture 37" descr="A picture containing bin&#10;&#10;Description generated with high confidence">
            <a:extLst>
              <a:ext uri="{FF2B5EF4-FFF2-40B4-BE49-F238E27FC236}">
                <a16:creationId xmlns:a16="http://schemas.microsoft.com/office/drawing/2014/main" id="{F9F97AA1-26F4-40E1-A500-A5C92F60EC20}"/>
              </a:ext>
            </a:extLst>
          </p:cNvPr>
          <p:cNvPicPr>
            <a:picLocks noChangeAspect="1"/>
          </p:cNvPicPr>
          <p:nvPr/>
        </p:nvPicPr>
        <p:blipFill>
          <a:blip r:embed="rId10"/>
          <a:stretch>
            <a:fillRect/>
          </a:stretch>
        </p:blipFill>
        <p:spPr>
          <a:xfrm>
            <a:off x="1029688" y="3574661"/>
            <a:ext cx="542925" cy="600075"/>
          </a:xfrm>
          <a:prstGeom prst="rect">
            <a:avLst/>
          </a:prstGeom>
        </p:spPr>
      </p:pic>
      <p:pic>
        <p:nvPicPr>
          <p:cNvPr id="39" name="Picture 39" descr="A picture containing file folder&#10;&#10;Description generated with high confidence">
            <a:extLst>
              <a:ext uri="{FF2B5EF4-FFF2-40B4-BE49-F238E27FC236}">
                <a16:creationId xmlns:a16="http://schemas.microsoft.com/office/drawing/2014/main" id="{BE1D299E-477F-48B5-9F57-9B2A84090B38}"/>
              </a:ext>
            </a:extLst>
          </p:cNvPr>
          <p:cNvPicPr>
            <a:picLocks noChangeAspect="1"/>
          </p:cNvPicPr>
          <p:nvPr/>
        </p:nvPicPr>
        <p:blipFill>
          <a:blip r:embed="rId11"/>
          <a:stretch>
            <a:fillRect/>
          </a:stretch>
        </p:blipFill>
        <p:spPr>
          <a:xfrm>
            <a:off x="1925847" y="4133131"/>
            <a:ext cx="533400" cy="647700"/>
          </a:xfrm>
          <a:prstGeom prst="rect">
            <a:avLst/>
          </a:prstGeom>
        </p:spPr>
      </p:pic>
      <p:cxnSp>
        <p:nvCxnSpPr>
          <p:cNvPr id="41" name="Straight Arrow Connector 40">
            <a:extLst>
              <a:ext uri="{FF2B5EF4-FFF2-40B4-BE49-F238E27FC236}">
                <a16:creationId xmlns:a16="http://schemas.microsoft.com/office/drawing/2014/main" id="{FD13D2A9-43BC-42C4-8AA7-6B895B88372D}"/>
              </a:ext>
            </a:extLst>
          </p:cNvPr>
          <p:cNvCxnSpPr/>
          <p:nvPr/>
        </p:nvCxnSpPr>
        <p:spPr>
          <a:xfrm>
            <a:off x="2526102" y="2978988"/>
            <a:ext cx="1007853" cy="94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2DB6D423-22AB-44CC-A21F-9E809DC228DF}"/>
              </a:ext>
            </a:extLst>
          </p:cNvPr>
          <p:cNvCxnSpPr>
            <a:cxnSpLocks/>
          </p:cNvCxnSpPr>
          <p:nvPr/>
        </p:nvCxnSpPr>
        <p:spPr>
          <a:xfrm flipV="1">
            <a:off x="2540479" y="3591464"/>
            <a:ext cx="979099" cy="724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AA2FCC8-C392-43E0-ACAE-812EFE00F333}"/>
              </a:ext>
            </a:extLst>
          </p:cNvPr>
          <p:cNvCxnSpPr>
            <a:cxnSpLocks/>
          </p:cNvCxnSpPr>
          <p:nvPr/>
        </p:nvCxnSpPr>
        <p:spPr>
          <a:xfrm flipV="1">
            <a:off x="4912742" y="2355010"/>
            <a:ext cx="943156" cy="875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3280615-B9BF-4849-8C95-2F73F25494E9}"/>
              </a:ext>
            </a:extLst>
          </p:cNvPr>
          <p:cNvCxnSpPr>
            <a:cxnSpLocks/>
          </p:cNvCxnSpPr>
          <p:nvPr/>
        </p:nvCxnSpPr>
        <p:spPr>
          <a:xfrm>
            <a:off x="4941499" y="3288100"/>
            <a:ext cx="885646" cy="94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3CFFFB3-AB34-425B-9C58-02991F292C7E}"/>
              </a:ext>
            </a:extLst>
          </p:cNvPr>
          <p:cNvCxnSpPr>
            <a:cxnSpLocks/>
          </p:cNvCxnSpPr>
          <p:nvPr/>
        </p:nvCxnSpPr>
        <p:spPr>
          <a:xfrm>
            <a:off x="4968172" y="3270702"/>
            <a:ext cx="842514" cy="1166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A65F6D3-D25A-4E3F-A4B8-90360D09B388}"/>
              </a:ext>
            </a:extLst>
          </p:cNvPr>
          <p:cNvCxnSpPr>
            <a:cxnSpLocks/>
          </p:cNvCxnSpPr>
          <p:nvPr/>
        </p:nvCxnSpPr>
        <p:spPr>
          <a:xfrm flipV="1">
            <a:off x="6494251" y="3152955"/>
            <a:ext cx="1403230" cy="250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33D0641-1522-4ACC-A6CC-F6ED958DCC97}"/>
              </a:ext>
            </a:extLst>
          </p:cNvPr>
          <p:cNvCxnSpPr>
            <a:cxnSpLocks/>
          </p:cNvCxnSpPr>
          <p:nvPr/>
        </p:nvCxnSpPr>
        <p:spPr>
          <a:xfrm flipV="1">
            <a:off x="6551760" y="4216877"/>
            <a:ext cx="1367287" cy="451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0F13CDA6-ADCC-4BD2-9DC5-A77D17D2E211}"/>
              </a:ext>
            </a:extLst>
          </p:cNvPr>
          <p:cNvCxnSpPr>
            <a:cxnSpLocks/>
          </p:cNvCxnSpPr>
          <p:nvPr/>
        </p:nvCxnSpPr>
        <p:spPr>
          <a:xfrm>
            <a:off x="6479876" y="2245743"/>
            <a:ext cx="1381665" cy="777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0859EB49-AD9A-4FC1-B2F1-9321EB7AED9B}"/>
              </a:ext>
            </a:extLst>
          </p:cNvPr>
          <p:cNvCxnSpPr>
            <a:cxnSpLocks/>
          </p:cNvCxnSpPr>
          <p:nvPr/>
        </p:nvCxnSpPr>
        <p:spPr>
          <a:xfrm flipV="1">
            <a:off x="8880894" y="2549105"/>
            <a:ext cx="1223513" cy="552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13072D40-CEE1-46DA-9F3C-37E21E7F9E95}"/>
              </a:ext>
            </a:extLst>
          </p:cNvPr>
          <p:cNvCxnSpPr>
            <a:cxnSpLocks/>
          </p:cNvCxnSpPr>
          <p:nvPr/>
        </p:nvCxnSpPr>
        <p:spPr>
          <a:xfrm>
            <a:off x="8859328" y="3115572"/>
            <a:ext cx="1237891" cy="986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53FF2767-874B-4553-8F26-369F8E62ABE4}"/>
              </a:ext>
            </a:extLst>
          </p:cNvPr>
          <p:cNvCxnSpPr>
            <a:cxnSpLocks/>
          </p:cNvCxnSpPr>
          <p:nvPr/>
        </p:nvCxnSpPr>
        <p:spPr>
          <a:xfrm flipV="1">
            <a:off x="8866515" y="4173746"/>
            <a:ext cx="1166004" cy="57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F66CD733-E0AD-4393-807B-6C514F5925A6}"/>
              </a:ext>
            </a:extLst>
          </p:cNvPr>
          <p:cNvSpPr txBox="1"/>
          <p:nvPr/>
        </p:nvSpPr>
        <p:spPr>
          <a:xfrm>
            <a:off x="483081" y="520604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AWS Resources</a:t>
            </a:r>
          </a:p>
        </p:txBody>
      </p:sp>
      <p:sp>
        <p:nvSpPr>
          <p:cNvPr id="55" name="TextBox 54">
            <a:extLst>
              <a:ext uri="{FF2B5EF4-FFF2-40B4-BE49-F238E27FC236}">
                <a16:creationId xmlns:a16="http://schemas.microsoft.com/office/drawing/2014/main" id="{6F4C926D-2EF7-4EA4-9527-9A96B1821087}"/>
              </a:ext>
            </a:extLst>
          </p:cNvPr>
          <p:cNvSpPr txBox="1"/>
          <p:nvPr/>
        </p:nvSpPr>
        <p:spPr>
          <a:xfrm>
            <a:off x="4789100" y="521323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Config Rules</a:t>
            </a:r>
          </a:p>
        </p:txBody>
      </p:sp>
      <p:sp>
        <p:nvSpPr>
          <p:cNvPr id="56" name="TextBox 55">
            <a:extLst>
              <a:ext uri="{FF2B5EF4-FFF2-40B4-BE49-F238E27FC236}">
                <a16:creationId xmlns:a16="http://schemas.microsoft.com/office/drawing/2014/main" id="{7700FFB0-A066-4141-8ED4-59B9CF531F16}"/>
              </a:ext>
            </a:extLst>
          </p:cNvPr>
          <p:cNvSpPr txBox="1"/>
          <p:nvPr/>
        </p:nvSpPr>
        <p:spPr>
          <a:xfrm>
            <a:off x="7743645" y="5213234"/>
            <a:ext cx="1348597" cy="3837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SNS Topic</a:t>
            </a:r>
            <a:endParaRPr lang="en-US">
              <a:cs typeface="Arial"/>
            </a:endParaRPr>
          </a:p>
        </p:txBody>
      </p:sp>
      <p:sp>
        <p:nvSpPr>
          <p:cNvPr id="57" name="TextBox 56">
            <a:extLst>
              <a:ext uri="{FF2B5EF4-FFF2-40B4-BE49-F238E27FC236}">
                <a16:creationId xmlns:a16="http://schemas.microsoft.com/office/drawing/2014/main" id="{CB6C0947-2D83-4A9E-9616-BAB1EFF6DED4}"/>
              </a:ext>
            </a:extLst>
          </p:cNvPr>
          <p:cNvSpPr txBox="1"/>
          <p:nvPr/>
        </p:nvSpPr>
        <p:spPr>
          <a:xfrm>
            <a:off x="9533625" y="5213234"/>
            <a:ext cx="1938069" cy="3837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SNS Subscribers</a:t>
            </a:r>
          </a:p>
        </p:txBody>
      </p:sp>
    </p:spTree>
    <p:extLst>
      <p:ext uri="{BB962C8B-B14F-4D97-AF65-F5344CB8AC3E}">
        <p14:creationId xmlns:p14="http://schemas.microsoft.com/office/powerpoint/2010/main" val="214647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7FAF-B8B2-48BB-8341-4473F3165038}"/>
              </a:ext>
            </a:extLst>
          </p:cNvPr>
          <p:cNvSpPr>
            <a:spLocks noGrp="1"/>
          </p:cNvSpPr>
          <p:nvPr>
            <p:ph type="title"/>
          </p:nvPr>
        </p:nvSpPr>
        <p:spPr/>
        <p:txBody>
          <a:bodyPr/>
          <a:lstStyle/>
          <a:p>
            <a:r>
              <a:rPr lang="en-US" sz="3700"/>
              <a:t>AWS Config Dashboard</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77000965-D86D-4945-8A50-CEF64B147462}"/>
              </a:ext>
            </a:extLst>
          </p:cNvPr>
          <p:cNvPicPr>
            <a:picLocks noChangeAspect="1"/>
          </p:cNvPicPr>
          <p:nvPr/>
        </p:nvPicPr>
        <p:blipFill>
          <a:blip r:embed="rId3"/>
          <a:stretch>
            <a:fillRect/>
          </a:stretch>
        </p:blipFill>
        <p:spPr>
          <a:xfrm>
            <a:off x="705928" y="1526427"/>
            <a:ext cx="10621991" cy="4559956"/>
          </a:xfrm>
          <a:prstGeom prst="rect">
            <a:avLst/>
          </a:prstGeom>
        </p:spPr>
      </p:pic>
    </p:spTree>
    <p:extLst>
      <p:ext uri="{BB962C8B-B14F-4D97-AF65-F5344CB8AC3E}">
        <p14:creationId xmlns:p14="http://schemas.microsoft.com/office/powerpoint/2010/main" val="161127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Config – Change Tracking</a:t>
            </a:r>
          </a:p>
        </p:txBody>
      </p:sp>
      <p:sp>
        <p:nvSpPr>
          <p:cNvPr id="5" name="Text Placeholder 4"/>
          <p:cNvSpPr>
            <a:spLocks noGrp="1"/>
          </p:cNvSpPr>
          <p:nvPr>
            <p:ph type="body" sz="quarter" idx="11"/>
          </p:nvPr>
        </p:nvSpPr>
        <p:spPr/>
        <p:txBody>
          <a:bodyPr/>
          <a:lstStyle/>
          <a:p>
            <a:r>
              <a:rPr lang="en-US" dirty="0"/>
              <a:t>Config continuously tracks changes throughout the AWS environment</a:t>
            </a:r>
          </a:p>
          <a:p>
            <a:r>
              <a:rPr lang="en-US" dirty="0"/>
              <a:t>Config can monitor a subset of specific AWS resources, such as S3 buckets or it can monitor the entire environment</a:t>
            </a:r>
          </a:p>
          <a:p>
            <a:r>
              <a:rPr lang="en-US" dirty="0"/>
              <a:t>Config can record changes from the environment in real-time, or periodically, such as once a day</a:t>
            </a:r>
          </a:p>
        </p:txBody>
      </p:sp>
      <p:pic>
        <p:nvPicPr>
          <p:cNvPr id="10242" name="Picture 2" descr="C:\Users\Bryan\AppData\Local\Temp\SNAGHTML205fa5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1" y="4707672"/>
            <a:ext cx="10820400" cy="15840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85900" y="4707672"/>
            <a:ext cx="1085850" cy="235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23901" y="4943474"/>
            <a:ext cx="3209923" cy="200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65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Config – Config Rules</a:t>
            </a:r>
          </a:p>
        </p:txBody>
      </p:sp>
      <p:sp>
        <p:nvSpPr>
          <p:cNvPr id="5" name="Text Placeholder 4"/>
          <p:cNvSpPr>
            <a:spLocks noGrp="1"/>
          </p:cNvSpPr>
          <p:nvPr>
            <p:ph type="body" sz="quarter" idx="11"/>
          </p:nvPr>
        </p:nvSpPr>
        <p:spPr/>
        <p:txBody>
          <a:bodyPr anchor="t"/>
          <a:lstStyle/>
          <a:p>
            <a:pPr marL="304165" indent="-304165"/>
            <a:r>
              <a:rPr lang="en-US" dirty="0"/>
              <a:t>Managed Config Rules:</a:t>
            </a:r>
            <a:endParaRPr lang="en-US"/>
          </a:p>
          <a:p>
            <a:pPr marL="760730" lvl="1" indent="-304165"/>
            <a:r>
              <a:rPr lang="en-US" dirty="0"/>
              <a:t>Managed by AWS and ready to immediately use</a:t>
            </a:r>
          </a:p>
          <a:p>
            <a:pPr marL="760730" lvl="1" indent="-304165"/>
            <a:endParaRPr lang="en-US" dirty="0"/>
          </a:p>
          <a:p>
            <a:pPr marL="304165" indent="-304165"/>
            <a:endParaRPr lang="en-US" sz="2750" dirty="0"/>
          </a:p>
          <a:p>
            <a:pPr marL="304165" indent="-304165">
              <a:spcBef>
                <a:spcPts val="700"/>
              </a:spcBef>
            </a:pPr>
            <a:endParaRPr lang="en-US" sz="2750" dirty="0"/>
          </a:p>
          <a:p>
            <a:pPr marL="304165" indent="-304165">
              <a:spcBef>
                <a:spcPts val="700"/>
              </a:spcBef>
            </a:pPr>
            <a:r>
              <a:rPr lang="en-US" sz="2750" dirty="0"/>
              <a:t>Custom Config Rules:</a:t>
            </a:r>
            <a:endParaRPr lang="en-US" dirty="0"/>
          </a:p>
          <a:p>
            <a:pPr marL="760730" lvl="1" indent="-304165"/>
            <a:r>
              <a:rPr lang="en-US" dirty="0"/>
              <a:t>Lambda functions written by customers used to check and remediate any number of configurations deemed unwanted.</a:t>
            </a:r>
          </a:p>
        </p:txBody>
      </p:sp>
      <p:pic>
        <p:nvPicPr>
          <p:cNvPr id="2" name="Picture 2" descr="C:\Users\Bryan\AppData\Local\Temp\SNAGHTML20619aea.PNG">
            <a:extLst>
              <a:ext uri="{FF2B5EF4-FFF2-40B4-BE49-F238E27FC236}">
                <a16:creationId xmlns:a16="http://schemas.microsoft.com/office/drawing/2014/main" id="{1E97CEE5-C831-4964-9B51-56CF681AC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162" y="2609505"/>
            <a:ext cx="9217084" cy="184241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3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Config – Config Remediation</a:t>
            </a:r>
          </a:p>
        </p:txBody>
      </p:sp>
      <p:sp>
        <p:nvSpPr>
          <p:cNvPr id="5" name="Text Placeholder 4"/>
          <p:cNvSpPr>
            <a:spLocks noGrp="1"/>
          </p:cNvSpPr>
          <p:nvPr>
            <p:ph type="body" sz="quarter" idx="11"/>
          </p:nvPr>
        </p:nvSpPr>
        <p:spPr/>
        <p:txBody>
          <a:bodyPr anchor="t"/>
          <a:lstStyle/>
          <a:p>
            <a:pPr marL="304165" indent="-304165"/>
            <a:r>
              <a:rPr lang="en-US" dirty="0"/>
              <a:t>AWS Config can not only record changes to the environment, but can take actions based upon undesired resources configurations.</a:t>
            </a:r>
            <a:endParaRPr lang="en-US"/>
          </a:p>
          <a:p>
            <a:pPr marL="304165" indent="-304165"/>
            <a:r>
              <a:rPr lang="en-US" sz="2750" dirty="0"/>
              <a:t>Config stores log files in a specified S3 bucket but can also send changes to an Amazon Simple Notification Service (SNS) topic.</a:t>
            </a:r>
          </a:p>
          <a:p>
            <a:pPr marL="304165" indent="-304165"/>
            <a:r>
              <a:rPr lang="en-US" dirty="0"/>
              <a:t>Subscribers to these SNS topics can be notified by email, or applications can be notified to take action.</a:t>
            </a:r>
          </a:p>
        </p:txBody>
      </p:sp>
    </p:spTree>
    <p:extLst>
      <p:ext uri="{BB962C8B-B14F-4D97-AF65-F5344CB8AC3E}">
        <p14:creationId xmlns:p14="http://schemas.microsoft.com/office/powerpoint/2010/main" val="369431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Config - Actions</a:t>
            </a:r>
          </a:p>
        </p:txBody>
      </p:sp>
      <p:pic>
        <p:nvPicPr>
          <p:cNvPr id="42" name="Picture 41"/>
          <p:cNvPicPr>
            <a:picLocks noChangeAspect="1"/>
          </p:cNvPicPr>
          <p:nvPr/>
        </p:nvPicPr>
        <p:blipFill>
          <a:blip r:embed="rId2"/>
          <a:stretch>
            <a:fillRect/>
          </a:stretch>
        </p:blipFill>
        <p:spPr>
          <a:xfrm>
            <a:off x="1578358" y="1356166"/>
            <a:ext cx="8992127" cy="4816033"/>
          </a:xfrm>
          <a:prstGeom prst="rect">
            <a:avLst/>
          </a:prstGeom>
        </p:spPr>
      </p:pic>
    </p:spTree>
    <p:extLst>
      <p:ext uri="{BB962C8B-B14F-4D97-AF65-F5344CB8AC3E}">
        <p14:creationId xmlns:p14="http://schemas.microsoft.com/office/powerpoint/2010/main" val="38763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B54D77B-0C80-FD44-899D-0E415904FEFE}"/>
              </a:ext>
            </a:extLst>
          </p:cNvPr>
          <p:cNvGrpSpPr/>
          <p:nvPr/>
        </p:nvGrpSpPr>
        <p:grpSpPr>
          <a:xfrm>
            <a:off x="5638" y="150693"/>
            <a:ext cx="10573370" cy="6858001"/>
            <a:chOff x="-1" y="113124"/>
            <a:chExt cx="7117237" cy="5148263"/>
          </a:xfrm>
        </p:grpSpPr>
        <p:pic>
          <p:nvPicPr>
            <p:cNvPr id="4" name="Picture 3">
              <a:extLst>
                <a:ext uri="{FF2B5EF4-FFF2-40B4-BE49-F238E27FC236}">
                  <a16:creationId xmlns:a16="http://schemas.microsoft.com/office/drawing/2014/main" id="{49384F87-9CA1-254D-B08A-0E1292A7EFC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13124"/>
              <a:ext cx="7117237" cy="5148263"/>
            </a:xfrm>
            <a:prstGeom prst="rect">
              <a:avLst/>
            </a:prstGeom>
          </p:spPr>
        </p:pic>
        <p:sp>
          <p:nvSpPr>
            <p:cNvPr id="5" name="TextBox 4">
              <a:extLst>
                <a:ext uri="{FF2B5EF4-FFF2-40B4-BE49-F238E27FC236}">
                  <a16:creationId xmlns:a16="http://schemas.microsoft.com/office/drawing/2014/main" id="{F184F5F5-C94A-C140-963A-39796D867A61}"/>
                </a:ext>
              </a:extLst>
            </p:cNvPr>
            <p:cNvSpPr txBox="1"/>
            <p:nvPr/>
          </p:nvSpPr>
          <p:spPr>
            <a:xfrm>
              <a:off x="130885" y="1338606"/>
              <a:ext cx="1387845" cy="346329"/>
            </a:xfrm>
            <a:prstGeom prst="rect">
              <a:avLst/>
            </a:prstGeom>
            <a:noFill/>
          </p:spPr>
          <p:txBody>
            <a:bodyPr wrap="none" rtlCol="0">
              <a:spAutoFit/>
            </a:bodyPr>
            <a:lstStyle/>
            <a:p>
              <a:pPr defTabSz="913798"/>
              <a:r>
                <a:rPr lang="en-US" sz="2398" b="1" dirty="0">
                  <a:solidFill>
                    <a:srgbClr val="FFFFFF"/>
                  </a:solidFill>
                  <a:latin typeface="Arial" panose="020B0604020202020204" pitchFamily="34" charset="0"/>
                  <a:ea typeface="Helvetica Neue Medium" panose="02000503000000020004" pitchFamily="2" charset="0"/>
                  <a:cs typeface="Arial" panose="020B0604020202020204" pitchFamily="34" charset="0"/>
                </a:rPr>
                <a:t>Public Cloud</a:t>
              </a:r>
            </a:p>
          </p:txBody>
        </p:sp>
        <p:sp>
          <p:nvSpPr>
            <p:cNvPr id="11" name="TextBox 10">
              <a:extLst>
                <a:ext uri="{FF2B5EF4-FFF2-40B4-BE49-F238E27FC236}">
                  <a16:creationId xmlns:a16="http://schemas.microsoft.com/office/drawing/2014/main" id="{A874E4DC-D0E2-F349-82F7-B6E4A413829B}"/>
                </a:ext>
              </a:extLst>
            </p:cNvPr>
            <p:cNvSpPr txBox="1"/>
            <p:nvPr/>
          </p:nvSpPr>
          <p:spPr>
            <a:xfrm>
              <a:off x="130885" y="1934065"/>
              <a:ext cx="1288575" cy="346329"/>
            </a:xfrm>
            <a:prstGeom prst="rect">
              <a:avLst/>
            </a:prstGeom>
            <a:noFill/>
          </p:spPr>
          <p:txBody>
            <a:bodyPr wrap="none" rtlCol="0">
              <a:spAutoFit/>
            </a:bodyPr>
            <a:lstStyle/>
            <a:p>
              <a:pPr defTabSz="913798"/>
              <a:r>
                <a:rPr lang="en-US" sz="2398" b="1" dirty="0">
                  <a:solidFill>
                    <a:srgbClr val="FFFFFF"/>
                  </a:solidFill>
                  <a:latin typeface="Arial" panose="020B0604020202020204" pitchFamily="34" charset="0"/>
                  <a:ea typeface="Helvetica Neue Medium" panose="02000503000000020004" pitchFamily="2" charset="0"/>
                  <a:cs typeface="Arial" panose="020B0604020202020204" pitchFamily="34" charset="0"/>
                </a:rPr>
                <a:t>Data Center</a:t>
              </a:r>
            </a:p>
          </p:txBody>
        </p:sp>
        <p:sp>
          <p:nvSpPr>
            <p:cNvPr id="12" name="TextBox 11">
              <a:extLst>
                <a:ext uri="{FF2B5EF4-FFF2-40B4-BE49-F238E27FC236}">
                  <a16:creationId xmlns:a16="http://schemas.microsoft.com/office/drawing/2014/main" id="{60FE29E8-308D-C043-A8C5-CF773C7C17F2}"/>
                </a:ext>
              </a:extLst>
            </p:cNvPr>
            <p:cNvSpPr txBox="1"/>
            <p:nvPr/>
          </p:nvSpPr>
          <p:spPr>
            <a:xfrm>
              <a:off x="130885" y="2622223"/>
              <a:ext cx="2034182" cy="346329"/>
            </a:xfrm>
            <a:prstGeom prst="rect">
              <a:avLst/>
            </a:prstGeom>
            <a:noFill/>
          </p:spPr>
          <p:txBody>
            <a:bodyPr wrap="none" rtlCol="0">
              <a:spAutoFit/>
            </a:bodyPr>
            <a:lstStyle/>
            <a:p>
              <a:pPr defTabSz="913798"/>
              <a:r>
                <a:rPr lang="en-US" sz="2398" b="1" dirty="0">
                  <a:solidFill>
                    <a:srgbClr val="FFFFFF"/>
                  </a:solidFill>
                  <a:latin typeface="Arial" panose="020B0604020202020204" pitchFamily="34" charset="0"/>
                  <a:ea typeface="Helvetica Neue Medium" panose="02000503000000020004" pitchFamily="2" charset="0"/>
                  <a:cs typeface="Arial" panose="020B0604020202020204" pitchFamily="34" charset="0"/>
                </a:rPr>
                <a:t>Cloud Management</a:t>
              </a:r>
            </a:p>
          </p:txBody>
        </p:sp>
        <p:sp>
          <p:nvSpPr>
            <p:cNvPr id="13" name="TextBox 12">
              <a:extLst>
                <a:ext uri="{FF2B5EF4-FFF2-40B4-BE49-F238E27FC236}">
                  <a16:creationId xmlns:a16="http://schemas.microsoft.com/office/drawing/2014/main" id="{8C1277A1-C88C-704E-A41D-7E8F19B4CA05}"/>
                </a:ext>
              </a:extLst>
            </p:cNvPr>
            <p:cNvSpPr txBox="1"/>
            <p:nvPr/>
          </p:nvSpPr>
          <p:spPr>
            <a:xfrm>
              <a:off x="130885" y="3291525"/>
              <a:ext cx="1862617" cy="346329"/>
            </a:xfrm>
            <a:prstGeom prst="rect">
              <a:avLst/>
            </a:prstGeom>
            <a:noFill/>
          </p:spPr>
          <p:txBody>
            <a:bodyPr wrap="none" rtlCol="0">
              <a:spAutoFit/>
            </a:bodyPr>
            <a:lstStyle/>
            <a:p>
              <a:pPr defTabSz="913798"/>
              <a:r>
                <a:rPr lang="en-US" sz="2398" b="1" dirty="0">
                  <a:solidFill>
                    <a:srgbClr val="FFFFFF"/>
                  </a:solidFill>
                  <a:latin typeface="Arial" panose="020B0604020202020204" pitchFamily="34" charset="0"/>
                  <a:ea typeface="Helvetica Neue Medium" panose="02000503000000020004" pitchFamily="2" charset="0"/>
                  <a:cs typeface="Arial" panose="020B0604020202020204" pitchFamily="34" charset="0"/>
                </a:rPr>
                <a:t>Security and Risk</a:t>
              </a:r>
            </a:p>
          </p:txBody>
        </p:sp>
        <p:sp>
          <p:nvSpPr>
            <p:cNvPr id="14" name="TextBox 13">
              <a:extLst>
                <a:ext uri="{FF2B5EF4-FFF2-40B4-BE49-F238E27FC236}">
                  <a16:creationId xmlns:a16="http://schemas.microsoft.com/office/drawing/2014/main" id="{66462D62-CDB6-4D46-9130-51F976C7B9D8}"/>
                </a:ext>
              </a:extLst>
            </p:cNvPr>
            <p:cNvSpPr txBox="1"/>
            <p:nvPr/>
          </p:nvSpPr>
          <p:spPr>
            <a:xfrm>
              <a:off x="130885" y="3923121"/>
              <a:ext cx="907677" cy="346329"/>
            </a:xfrm>
            <a:prstGeom prst="rect">
              <a:avLst/>
            </a:prstGeom>
            <a:noFill/>
          </p:spPr>
          <p:txBody>
            <a:bodyPr wrap="none" rtlCol="0">
              <a:spAutoFit/>
            </a:bodyPr>
            <a:lstStyle/>
            <a:p>
              <a:pPr defTabSz="913798"/>
              <a:r>
                <a:rPr lang="en-US" sz="2398" b="1" dirty="0">
                  <a:solidFill>
                    <a:srgbClr val="FFFFFF"/>
                  </a:solidFill>
                  <a:latin typeface="Arial" panose="020B0604020202020204" pitchFamily="34" charset="0"/>
                  <a:ea typeface="Helvetica Neue Medium" panose="02000503000000020004" pitchFamily="2" charset="0"/>
                  <a:cs typeface="Arial" panose="020B0604020202020204" pitchFamily="34" charset="0"/>
                </a:rPr>
                <a:t>DevOps</a:t>
              </a:r>
            </a:p>
          </p:txBody>
        </p:sp>
      </p:grpSp>
      <p:sp>
        <p:nvSpPr>
          <p:cNvPr id="15" name="8 Rectángulo">
            <a:extLst>
              <a:ext uri="{FF2B5EF4-FFF2-40B4-BE49-F238E27FC236}">
                <a16:creationId xmlns:a16="http://schemas.microsoft.com/office/drawing/2014/main" id="{608EAA86-6812-A64D-B0ED-CE477DA77711}"/>
              </a:ext>
            </a:extLst>
          </p:cNvPr>
          <p:cNvSpPr/>
          <p:nvPr/>
        </p:nvSpPr>
        <p:spPr bwMode="auto">
          <a:xfrm>
            <a:off x="8763734" y="1"/>
            <a:ext cx="3422628" cy="6858001"/>
          </a:xfrm>
          <a:prstGeom prst="rect">
            <a:avLst/>
          </a:prstGeom>
          <a:gradFill>
            <a:gsLst>
              <a:gs pos="46000">
                <a:srgbClr val="9C0B31"/>
              </a:gs>
              <a:gs pos="0">
                <a:srgbClr val="C4093F"/>
              </a:gs>
            </a:gsLst>
            <a:path path="circle">
              <a:fillToRect l="50000" t="50000" r="50000" b="50000"/>
            </a:path>
          </a:gradFill>
          <a:ln>
            <a:noFill/>
          </a:ln>
          <a:extLst/>
        </p:spPr>
        <p:txBody>
          <a:bodyPr lIns="0" tIns="0" rIns="0" bIns="0" rtlCol="0" anchor="ctr"/>
          <a:lstStyle/>
          <a:p>
            <a:pPr algn="ctr" defTabSz="913798"/>
            <a:endParaRPr lang="es-SV" sz="899">
              <a:solidFill>
                <a:srgbClr val="000000"/>
              </a:solidFill>
              <a:latin typeface="Arial" panose="020B0604020202020204"/>
            </a:endParaRPr>
          </a:p>
        </p:txBody>
      </p:sp>
      <p:sp>
        <p:nvSpPr>
          <p:cNvPr id="2" name="Title 1"/>
          <p:cNvSpPr>
            <a:spLocks noGrp="1"/>
          </p:cNvSpPr>
          <p:nvPr>
            <p:ph type="title"/>
          </p:nvPr>
        </p:nvSpPr>
        <p:spPr/>
        <p:txBody>
          <a:bodyPr/>
          <a:lstStyle/>
          <a:p>
            <a:r>
              <a:rPr lang="en-US" dirty="0"/>
              <a:t>Our Unique Value Is in the Stitching</a:t>
            </a:r>
          </a:p>
        </p:txBody>
      </p:sp>
      <p:sp>
        <p:nvSpPr>
          <p:cNvPr id="27" name="TextBox 26"/>
          <p:cNvSpPr txBox="1"/>
          <p:nvPr/>
        </p:nvSpPr>
        <p:spPr>
          <a:xfrm>
            <a:off x="9003375" y="1354450"/>
            <a:ext cx="2990536" cy="1199367"/>
          </a:xfrm>
          <a:prstGeom prst="rect">
            <a:avLst/>
          </a:prstGeom>
          <a:noFill/>
        </p:spPr>
        <p:txBody>
          <a:bodyPr wrap="square" rtlCol="0">
            <a:spAutoFit/>
          </a:bodyPr>
          <a:lstStyle/>
          <a:p>
            <a:pPr defTabSz="913798"/>
            <a:r>
              <a:rPr lang="en-US" sz="2398" dirty="0">
                <a:solidFill>
                  <a:srgbClr val="FFFFFF"/>
                </a:solidFill>
                <a:latin typeface="Arial" panose="020B0604020202020204" pitchFamily="34" charset="0"/>
                <a:ea typeface="Helvetica Neue" panose="02000503000000020004" pitchFamily="2" charset="0"/>
                <a:cs typeface="Arial" panose="020B0604020202020204" pitchFamily="34" charset="0"/>
              </a:rPr>
              <a:t>Integration of    ESM and cloud management</a:t>
            </a:r>
          </a:p>
        </p:txBody>
      </p:sp>
      <p:sp>
        <p:nvSpPr>
          <p:cNvPr id="28" name="TextBox 27"/>
          <p:cNvSpPr txBox="1"/>
          <p:nvPr/>
        </p:nvSpPr>
        <p:spPr>
          <a:xfrm>
            <a:off x="9019753" y="2991536"/>
            <a:ext cx="2957780" cy="1199367"/>
          </a:xfrm>
          <a:prstGeom prst="rect">
            <a:avLst/>
          </a:prstGeom>
          <a:noFill/>
        </p:spPr>
        <p:txBody>
          <a:bodyPr wrap="square" rtlCol="0">
            <a:spAutoFit/>
          </a:bodyPr>
          <a:lstStyle/>
          <a:p>
            <a:pPr defTabSz="913798"/>
            <a:r>
              <a:rPr lang="en-US" sz="2398" dirty="0">
                <a:solidFill>
                  <a:srgbClr val="FFFFFF"/>
                </a:solidFill>
                <a:latin typeface="Arial" panose="020B0604020202020204" pitchFamily="34" charset="0"/>
                <a:ea typeface="Helvetica Neue" panose="02000503000000020004" pitchFamily="2" charset="0"/>
                <a:cs typeface="Arial" panose="020B0604020202020204" pitchFamily="34" charset="0"/>
              </a:rPr>
              <a:t>Integration of security and automation</a:t>
            </a:r>
          </a:p>
        </p:txBody>
      </p:sp>
      <p:sp>
        <p:nvSpPr>
          <p:cNvPr id="29" name="TextBox 28"/>
          <p:cNvSpPr txBox="1"/>
          <p:nvPr/>
        </p:nvSpPr>
        <p:spPr>
          <a:xfrm>
            <a:off x="9019753" y="4628620"/>
            <a:ext cx="2957780" cy="1199367"/>
          </a:xfrm>
          <a:prstGeom prst="rect">
            <a:avLst/>
          </a:prstGeom>
          <a:noFill/>
        </p:spPr>
        <p:txBody>
          <a:bodyPr wrap="square" rtlCol="0">
            <a:spAutoFit/>
          </a:bodyPr>
          <a:lstStyle/>
          <a:p>
            <a:pPr marL="0" lvl="1" defTabSz="913798"/>
            <a:r>
              <a:rPr lang="en-US" sz="2398" dirty="0">
                <a:solidFill>
                  <a:srgbClr val="FFFFFF"/>
                </a:solidFill>
                <a:latin typeface="Arial" panose="020B0604020202020204" pitchFamily="34" charset="0"/>
                <a:ea typeface="Helvetica Neue" panose="02000503000000020004" pitchFamily="2" charset="0"/>
                <a:cs typeface="Arial" panose="020B0604020202020204" pitchFamily="34" charset="0"/>
              </a:rPr>
              <a:t>Integration of Dev and Ops pipelines to speed delivery</a:t>
            </a:r>
          </a:p>
        </p:txBody>
      </p:sp>
    </p:spTree>
    <p:extLst>
      <p:ext uri="{BB962C8B-B14F-4D97-AF65-F5344CB8AC3E}">
        <p14:creationId xmlns:p14="http://schemas.microsoft.com/office/powerpoint/2010/main" val="355292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Lab 4 – Automating Security</a:t>
            </a:r>
          </a:p>
        </p:txBody>
      </p:sp>
      <p:sp>
        <p:nvSpPr>
          <p:cNvPr id="5" name="Text Placeholder 4"/>
          <p:cNvSpPr>
            <a:spLocks noGrp="1"/>
          </p:cNvSpPr>
          <p:nvPr>
            <p:ph type="body" sz="quarter" idx="11"/>
          </p:nvPr>
        </p:nvSpPr>
        <p:spPr/>
        <p:txBody>
          <a:bodyPr/>
          <a:lstStyle/>
          <a:p>
            <a:r>
              <a:rPr lang="en-US" dirty="0"/>
              <a:t>In this lab, participants will learn how to automate the security and self-remediation of their AWS environments using AWS native tools. Using the combination of Config, SNS, and Lambda, users will ensure that their sensitive data stored in S3 remains private and out of the hands of unauthorized users.</a:t>
            </a:r>
          </a:p>
          <a:p>
            <a:endParaRPr lang="en-US" dirty="0"/>
          </a:p>
        </p:txBody>
      </p:sp>
    </p:spTree>
    <p:extLst>
      <p:ext uri="{BB962C8B-B14F-4D97-AF65-F5344CB8AC3E}">
        <p14:creationId xmlns:p14="http://schemas.microsoft.com/office/powerpoint/2010/main" val="3856935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AHEAD Innovation Day</a:t>
            </a:r>
          </a:p>
        </p:txBody>
      </p:sp>
      <p:sp>
        <p:nvSpPr>
          <p:cNvPr id="5" name="Text Placeholder 4"/>
          <p:cNvSpPr>
            <a:spLocks noGrp="1"/>
          </p:cNvSpPr>
          <p:nvPr>
            <p:ph type="body" sz="quarter" idx="11"/>
          </p:nvPr>
        </p:nvSpPr>
        <p:spPr/>
        <p:txBody>
          <a:bodyPr/>
          <a:lstStyle/>
          <a:p>
            <a:r>
              <a:rPr lang="en-US" dirty="0"/>
              <a:t>Autoscaling Workloads on AWS</a:t>
            </a:r>
          </a:p>
          <a:p>
            <a:endParaRPr lang="en-US" dirty="0"/>
          </a:p>
        </p:txBody>
      </p:sp>
    </p:spTree>
    <p:extLst>
      <p:ext uri="{BB962C8B-B14F-4D97-AF65-F5344CB8AC3E}">
        <p14:creationId xmlns:p14="http://schemas.microsoft.com/office/powerpoint/2010/main" val="199045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Auto Scaling</a:t>
            </a:r>
          </a:p>
        </p:txBody>
      </p:sp>
      <p:sp>
        <p:nvSpPr>
          <p:cNvPr id="5" name="Text Placeholder 4"/>
          <p:cNvSpPr>
            <a:spLocks noGrp="1"/>
          </p:cNvSpPr>
          <p:nvPr>
            <p:ph type="body" sz="quarter" idx="11"/>
          </p:nvPr>
        </p:nvSpPr>
        <p:spPr/>
        <p:txBody>
          <a:bodyPr/>
          <a:lstStyle/>
          <a:p>
            <a:r>
              <a:rPr lang="en-US" dirty="0"/>
              <a:t>Monitors applications and adjusts capacity to meet demands</a:t>
            </a:r>
          </a:p>
          <a:p>
            <a:r>
              <a:rPr lang="en-US" dirty="0"/>
              <a:t>Scale Up to meet demands, Scale Down to save costs</a:t>
            </a:r>
          </a:p>
          <a:p>
            <a:r>
              <a:rPr lang="en-US" dirty="0"/>
              <a:t>Will provide fault tolerance by replacing impaired instances</a:t>
            </a:r>
          </a:p>
          <a:p>
            <a:r>
              <a:rPr lang="en-US" dirty="0"/>
              <a:t>Dynamically scale or set a schedule for scaling activities</a:t>
            </a:r>
          </a:p>
          <a:p>
            <a:r>
              <a:rPr lang="en-US" dirty="0"/>
              <a:t>Define your own metrics to invoke a scaling event</a:t>
            </a:r>
          </a:p>
          <a:p>
            <a:r>
              <a:rPr lang="en-US" dirty="0"/>
              <a:t>Previously was limited to EC2 but has been expanded to ECS, DynamoDB, and Amazon Aurora</a:t>
            </a:r>
          </a:p>
        </p:txBody>
      </p:sp>
    </p:spTree>
    <p:extLst>
      <p:ext uri="{BB962C8B-B14F-4D97-AF65-F5344CB8AC3E}">
        <p14:creationId xmlns:p14="http://schemas.microsoft.com/office/powerpoint/2010/main" val="149799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Auto Scaling – Launch Configuration</a:t>
            </a:r>
          </a:p>
        </p:txBody>
      </p:sp>
      <p:sp>
        <p:nvSpPr>
          <p:cNvPr id="3" name="Text Placeholder 2"/>
          <p:cNvSpPr>
            <a:spLocks noGrp="1"/>
          </p:cNvSpPr>
          <p:nvPr>
            <p:ph type="body" sz="quarter" idx="11"/>
          </p:nvPr>
        </p:nvSpPr>
        <p:spPr/>
        <p:txBody>
          <a:bodyPr/>
          <a:lstStyle/>
          <a:p>
            <a:r>
              <a:rPr lang="en-US" dirty="0"/>
              <a:t>Launch Configuration – template that an Auto Scaling group uses to launch EC2 instances.</a:t>
            </a:r>
          </a:p>
          <a:p>
            <a:pPr lvl="1">
              <a:buClr>
                <a:srgbClr val="B40937"/>
              </a:buClr>
            </a:pPr>
            <a:r>
              <a:rPr lang="en-US" dirty="0"/>
              <a:t>AMI</a:t>
            </a:r>
          </a:p>
          <a:p>
            <a:pPr lvl="1">
              <a:buClr>
                <a:srgbClr val="B40937"/>
              </a:buClr>
            </a:pPr>
            <a:r>
              <a:rPr lang="en-US" dirty="0"/>
              <a:t>Instance Type</a:t>
            </a:r>
          </a:p>
          <a:p>
            <a:pPr lvl="1">
              <a:buClr>
                <a:srgbClr val="B40937"/>
              </a:buClr>
            </a:pPr>
            <a:r>
              <a:rPr lang="en-US" dirty="0"/>
              <a:t>Key Pair</a:t>
            </a:r>
          </a:p>
          <a:p>
            <a:pPr lvl="1"/>
            <a:endParaRPr lang="en-US" dirty="0"/>
          </a:p>
          <a:p>
            <a:r>
              <a:rPr lang="en-US" dirty="0"/>
              <a:t>Cannot modify a launch configuration</a:t>
            </a:r>
          </a:p>
          <a:p>
            <a:pPr lvl="1">
              <a:buClr>
                <a:srgbClr val="B40937"/>
              </a:buClr>
            </a:pPr>
            <a:r>
              <a:rPr lang="en-US" dirty="0"/>
              <a:t>Must create a new launch configuration and modify ASG to point to new one</a:t>
            </a:r>
          </a:p>
        </p:txBody>
      </p:sp>
      <p:sp>
        <p:nvSpPr>
          <p:cNvPr id="4" name="Text Placeholder 2"/>
          <p:cNvSpPr txBox="1">
            <a:spLocks/>
          </p:cNvSpPr>
          <p:nvPr/>
        </p:nvSpPr>
        <p:spPr>
          <a:xfrm>
            <a:off x="3178577" y="2886294"/>
            <a:ext cx="11421889" cy="4679849"/>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lvl="1">
              <a:buClr>
                <a:srgbClr val="B40937"/>
              </a:buClr>
            </a:pPr>
            <a:r>
              <a:rPr lang="en-US" dirty="0"/>
              <a:t>Security Groups</a:t>
            </a:r>
          </a:p>
          <a:p>
            <a:pPr lvl="1">
              <a:buClr>
                <a:srgbClr val="B40937"/>
              </a:buClr>
            </a:pPr>
            <a:r>
              <a:rPr lang="en-US" dirty="0"/>
              <a:t>Block Device Mappings</a:t>
            </a:r>
          </a:p>
        </p:txBody>
      </p:sp>
    </p:spTree>
    <p:extLst>
      <p:ext uri="{BB962C8B-B14F-4D97-AF65-F5344CB8AC3E}">
        <p14:creationId xmlns:p14="http://schemas.microsoft.com/office/powerpoint/2010/main" val="385674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AWS Auto Scaling – Auto Scaling Groups (ASG)</a:t>
            </a:r>
          </a:p>
        </p:txBody>
      </p:sp>
      <p:sp>
        <p:nvSpPr>
          <p:cNvPr id="9" name="Text Placeholder 8"/>
          <p:cNvSpPr>
            <a:spLocks noGrp="1"/>
          </p:cNvSpPr>
          <p:nvPr>
            <p:ph type="body" sz="quarter" idx="11"/>
          </p:nvPr>
        </p:nvSpPr>
        <p:spPr/>
        <p:txBody>
          <a:bodyPr/>
          <a:lstStyle/>
          <a:p>
            <a:r>
              <a:rPr lang="en-US" dirty="0"/>
              <a:t>Collection of EC2 instances sharing similar functions</a:t>
            </a:r>
          </a:p>
          <a:p>
            <a:r>
              <a:rPr lang="en-US" dirty="0"/>
              <a:t>Treated as a logical group for scaling and management</a:t>
            </a:r>
          </a:p>
          <a:p>
            <a:r>
              <a:rPr lang="en-US" dirty="0"/>
              <a:t>A single application may have multiple ASGs (i.e., web tier, app tier)</a:t>
            </a:r>
          </a:p>
          <a:p>
            <a:r>
              <a:rPr lang="en-US" dirty="0"/>
              <a:t>Configuration items include:</a:t>
            </a:r>
          </a:p>
          <a:p>
            <a:pPr lvl="1">
              <a:buClr>
                <a:srgbClr val="B40937"/>
              </a:buClr>
            </a:pPr>
            <a:r>
              <a:rPr lang="en-US" dirty="0"/>
              <a:t>Minimum Capacity</a:t>
            </a:r>
          </a:p>
          <a:p>
            <a:pPr lvl="1">
              <a:buClr>
                <a:srgbClr val="B40937"/>
              </a:buClr>
            </a:pPr>
            <a:r>
              <a:rPr lang="en-US" dirty="0"/>
              <a:t>Maximum Capacity</a:t>
            </a:r>
          </a:p>
          <a:p>
            <a:pPr lvl="1">
              <a:buClr>
                <a:srgbClr val="B40937"/>
              </a:buClr>
            </a:pPr>
            <a:r>
              <a:rPr lang="en-US" dirty="0"/>
              <a:t>Desired Capacity</a:t>
            </a:r>
          </a:p>
          <a:p>
            <a:pPr lvl="1">
              <a:buClr>
                <a:srgbClr val="B40937"/>
              </a:buClr>
            </a:pPr>
            <a:r>
              <a:rPr lang="en-US" dirty="0"/>
              <a:t>Network Configuration</a:t>
            </a:r>
          </a:p>
        </p:txBody>
      </p:sp>
      <p:sp>
        <p:nvSpPr>
          <p:cNvPr id="10" name="Text Placeholder 8"/>
          <p:cNvSpPr txBox="1">
            <a:spLocks/>
          </p:cNvSpPr>
          <p:nvPr/>
        </p:nvSpPr>
        <p:spPr>
          <a:xfrm>
            <a:off x="4675954" y="3603818"/>
            <a:ext cx="11421889" cy="4679849"/>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endParaRPr lang="en-US" dirty="0"/>
          </a:p>
        </p:txBody>
      </p:sp>
      <p:sp>
        <p:nvSpPr>
          <p:cNvPr id="11" name="Text Placeholder 8"/>
          <p:cNvSpPr txBox="1">
            <a:spLocks/>
          </p:cNvSpPr>
          <p:nvPr/>
        </p:nvSpPr>
        <p:spPr>
          <a:xfrm>
            <a:off x="4387450" y="4144993"/>
            <a:ext cx="11421889" cy="4679849"/>
          </a:xfrm>
          <a:prstGeom prst="rect">
            <a:avLst/>
          </a:prstGeom>
        </p:spPr>
        <p:txBody>
          <a:bodyPr/>
          <a:lstStyle>
            <a:lvl1pPr marL="304518" indent="-304518" algn="l" defTabSz="913554" rtl="0" eaLnBrk="1" latinLnBrk="0" hangingPunct="1">
              <a:lnSpc>
                <a:spcPct val="120000"/>
              </a:lnSpc>
              <a:spcBef>
                <a:spcPts val="799"/>
              </a:spcBef>
              <a:buClr>
                <a:schemeClr val="accent3"/>
              </a:buClr>
              <a:buFont typeface="Wingdings" pitchFamily="2" charset="2"/>
              <a:buChar char="§"/>
              <a:tabLst/>
              <a:defRPr sz="2797" b="0" i="0" kern="1200">
                <a:solidFill>
                  <a:schemeClr val="tx1"/>
                </a:solidFill>
                <a:latin typeface="Arial" panose="020B0604020202020204" pitchFamily="34" charset="0"/>
                <a:ea typeface="Helvetica Neue" charset="0"/>
                <a:cs typeface="Arial" panose="020B0604020202020204" pitchFamily="34" charset="0"/>
              </a:defRPr>
            </a:lvl1pPr>
            <a:lvl2pPr marL="761295" indent="-304518" algn="l" defTabSz="913554" rtl="0" eaLnBrk="1" latinLnBrk="0" hangingPunct="1">
              <a:lnSpc>
                <a:spcPct val="120000"/>
              </a:lnSpc>
              <a:spcBef>
                <a:spcPts val="799"/>
              </a:spcBef>
              <a:buClr>
                <a:schemeClr val="accent3"/>
              </a:buClr>
              <a:buFont typeface="Wingdings" pitchFamily="2" charset="2"/>
              <a:buChar char="§"/>
              <a:tabLst/>
              <a:defRPr sz="2398" b="0" i="0" kern="1200">
                <a:solidFill>
                  <a:schemeClr val="tx1"/>
                </a:solidFill>
                <a:latin typeface="Arial" panose="020B0604020202020204" pitchFamily="34" charset="0"/>
                <a:ea typeface="Helvetica Neue" charset="0"/>
                <a:cs typeface="Arial" panose="020B0604020202020204" pitchFamily="34" charset="0"/>
              </a:defRPr>
            </a:lvl2pPr>
            <a:lvl3pPr marL="1220188" indent="-306633" algn="l" defTabSz="913554" rtl="0" eaLnBrk="1" latinLnBrk="0" hangingPunct="1">
              <a:lnSpc>
                <a:spcPct val="120000"/>
              </a:lnSpc>
              <a:spcBef>
                <a:spcPts val="799"/>
              </a:spcBef>
              <a:buClr>
                <a:schemeClr val="accent3"/>
              </a:buClr>
              <a:buFont typeface="Wingdings" pitchFamily="2" charset="2"/>
              <a:buChar char="§"/>
              <a:tabLst/>
              <a:defRPr sz="1998" b="0" i="0" kern="1200">
                <a:solidFill>
                  <a:schemeClr val="tx1"/>
                </a:solidFill>
                <a:latin typeface="Arial" panose="020B0604020202020204" pitchFamily="34" charset="0"/>
                <a:ea typeface="Helvetica Neue" charset="0"/>
                <a:cs typeface="Arial" panose="020B0604020202020204" pitchFamily="34" charset="0"/>
              </a:defRPr>
            </a:lvl3pPr>
            <a:lvl4pPr marL="1598720"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4pPr>
            <a:lvl5pPr marL="2055497"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Open Sans" charset="0"/>
                <a:ea typeface="Open Sans" charset="0"/>
                <a:cs typeface="Open Sans"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lvl="1">
              <a:buClr>
                <a:srgbClr val="B40937"/>
              </a:buClr>
            </a:pPr>
            <a:r>
              <a:rPr lang="en-US" dirty="0"/>
              <a:t>Scaling Rules</a:t>
            </a:r>
          </a:p>
          <a:p>
            <a:pPr lvl="1">
              <a:buClr>
                <a:srgbClr val="B40937"/>
              </a:buClr>
            </a:pPr>
            <a:r>
              <a:rPr lang="en-US" dirty="0"/>
              <a:t>Notifications</a:t>
            </a:r>
          </a:p>
          <a:p>
            <a:pPr lvl="1">
              <a:buClr>
                <a:srgbClr val="B40937"/>
              </a:buClr>
            </a:pPr>
            <a:r>
              <a:rPr lang="en-US" dirty="0"/>
              <a:t>Load Balancing</a:t>
            </a:r>
          </a:p>
        </p:txBody>
      </p:sp>
    </p:spTree>
    <p:extLst>
      <p:ext uri="{BB962C8B-B14F-4D97-AF65-F5344CB8AC3E}">
        <p14:creationId xmlns:p14="http://schemas.microsoft.com/office/powerpoint/2010/main" val="123480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Auto Scaling – Scaling Workloads</a:t>
            </a:r>
          </a:p>
        </p:txBody>
      </p:sp>
      <p:sp>
        <p:nvSpPr>
          <p:cNvPr id="5" name="Text Placeholder 4"/>
          <p:cNvSpPr>
            <a:spLocks noGrp="1"/>
          </p:cNvSpPr>
          <p:nvPr>
            <p:ph type="body" sz="quarter" idx="11"/>
          </p:nvPr>
        </p:nvSpPr>
        <p:spPr/>
        <p:txBody>
          <a:bodyPr/>
          <a:lstStyle/>
          <a:p>
            <a:r>
              <a:rPr lang="en-US" dirty="0"/>
              <a:t>Scaling means an increase </a:t>
            </a:r>
            <a:r>
              <a:rPr lang="en-US" i="1" dirty="0"/>
              <a:t>or</a:t>
            </a:r>
            <a:r>
              <a:rPr lang="en-US" dirty="0"/>
              <a:t> decrease in resources</a:t>
            </a:r>
          </a:p>
          <a:p>
            <a:r>
              <a:rPr lang="en-US" dirty="0"/>
              <a:t>Three ways to configure scaling for your applications</a:t>
            </a:r>
          </a:p>
          <a:p>
            <a:pPr lvl="1"/>
            <a:r>
              <a:rPr lang="en-US" dirty="0"/>
              <a:t>Manual - modifications in the console)</a:t>
            </a:r>
          </a:p>
          <a:p>
            <a:pPr lvl="1"/>
            <a:r>
              <a:rPr lang="en-US" dirty="0"/>
              <a:t>Scheduled – if application has predictable traffic patterns</a:t>
            </a:r>
          </a:p>
          <a:p>
            <a:pPr lvl="1"/>
            <a:r>
              <a:rPr lang="en-US" dirty="0"/>
              <a:t>Dynamic – scale based on EC2 instance or application metrics</a:t>
            </a:r>
          </a:p>
          <a:p>
            <a:r>
              <a:rPr lang="en-US" dirty="0"/>
              <a:t>Should have a minimum of two scaling policies for each ASG</a:t>
            </a:r>
          </a:p>
          <a:p>
            <a:pPr lvl="1"/>
            <a:r>
              <a:rPr lang="en-US" dirty="0"/>
              <a:t>Scale Out – Adding Resources to handle workloads</a:t>
            </a:r>
          </a:p>
          <a:p>
            <a:pPr lvl="1"/>
            <a:r>
              <a:rPr lang="en-US" dirty="0"/>
              <a:t>Scale In – Remove Resources to save costs</a:t>
            </a:r>
          </a:p>
        </p:txBody>
      </p:sp>
    </p:spTree>
    <p:extLst>
      <p:ext uri="{BB962C8B-B14F-4D97-AF65-F5344CB8AC3E}">
        <p14:creationId xmlns:p14="http://schemas.microsoft.com/office/powerpoint/2010/main" val="165872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Auto Scaling – Scaling Policies</a:t>
            </a:r>
          </a:p>
        </p:txBody>
      </p:sp>
      <p:sp>
        <p:nvSpPr>
          <p:cNvPr id="5" name="Text Placeholder 4"/>
          <p:cNvSpPr>
            <a:spLocks noGrp="1"/>
          </p:cNvSpPr>
          <p:nvPr>
            <p:ph type="body" sz="quarter" idx="11"/>
          </p:nvPr>
        </p:nvSpPr>
        <p:spPr/>
        <p:txBody>
          <a:bodyPr/>
          <a:lstStyle/>
          <a:p>
            <a:r>
              <a:rPr lang="en-US" dirty="0"/>
              <a:t>Can use CloudWatch metrics to trigger scaling event</a:t>
            </a:r>
          </a:p>
          <a:p>
            <a:pPr lvl="1"/>
            <a:r>
              <a:rPr lang="en-US" dirty="0"/>
              <a:t>CPU Utilization</a:t>
            </a:r>
          </a:p>
          <a:p>
            <a:pPr lvl="1"/>
            <a:r>
              <a:rPr lang="en-US" dirty="0"/>
              <a:t>Number of Connections to Load Balancer</a:t>
            </a:r>
          </a:p>
          <a:p>
            <a:pPr lvl="1"/>
            <a:r>
              <a:rPr lang="en-US" dirty="0"/>
              <a:t>Custom application metrics (customer created)</a:t>
            </a:r>
          </a:p>
          <a:p>
            <a:r>
              <a:rPr lang="en-US" dirty="0"/>
              <a:t>Can use SQS to trigger scaling as well</a:t>
            </a:r>
          </a:p>
          <a:p>
            <a:pPr lvl="1"/>
            <a:r>
              <a:rPr lang="en-US" dirty="0"/>
              <a:t>Example - if messages in queue &gt; 100, add capacity</a:t>
            </a:r>
          </a:p>
          <a:p>
            <a:pPr lvl="1"/>
            <a:endParaRPr lang="en-US" dirty="0"/>
          </a:p>
        </p:txBody>
      </p:sp>
    </p:spTree>
    <p:extLst>
      <p:ext uri="{BB962C8B-B14F-4D97-AF65-F5344CB8AC3E}">
        <p14:creationId xmlns:p14="http://schemas.microsoft.com/office/powerpoint/2010/main" val="175065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Auto-Scaling</a:t>
            </a:r>
          </a:p>
        </p:txBody>
      </p:sp>
      <p:pic>
        <p:nvPicPr>
          <p:cNvPr id="43" name="Picture 42"/>
          <p:cNvPicPr>
            <a:picLocks noChangeAspect="1"/>
          </p:cNvPicPr>
          <p:nvPr/>
        </p:nvPicPr>
        <p:blipFill>
          <a:blip r:embed="rId2"/>
          <a:stretch>
            <a:fillRect/>
          </a:stretch>
        </p:blipFill>
        <p:spPr>
          <a:xfrm>
            <a:off x="1078842" y="1187862"/>
            <a:ext cx="9721431" cy="5329267"/>
          </a:xfrm>
          <a:prstGeom prst="rect">
            <a:avLst/>
          </a:prstGeom>
        </p:spPr>
      </p:pic>
    </p:spTree>
    <p:extLst>
      <p:ext uri="{BB962C8B-B14F-4D97-AF65-F5344CB8AC3E}">
        <p14:creationId xmlns:p14="http://schemas.microsoft.com/office/powerpoint/2010/main" val="11184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56616" y="4600204"/>
            <a:ext cx="12847319" cy="2254622"/>
          </a:xfrm>
          <a:prstGeom prst="roundRect">
            <a:avLst>
              <a:gd name="adj" fmla="val 8150"/>
            </a:avLst>
          </a:prstGeom>
          <a:solidFill>
            <a:srgbClr val="6FCBE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a:p>
        </p:txBody>
      </p:sp>
      <p:sp>
        <p:nvSpPr>
          <p:cNvPr id="73" name="Rounded Rectangle 72">
            <a:extLst>
              <a:ext uri="{FF2B5EF4-FFF2-40B4-BE49-F238E27FC236}">
                <a16:creationId xmlns:a16="http://schemas.microsoft.com/office/drawing/2014/main" id="{11CE60A6-2C96-3245-8E12-4E94C289201F}"/>
              </a:ext>
            </a:extLst>
          </p:cNvPr>
          <p:cNvSpPr/>
          <p:nvPr/>
        </p:nvSpPr>
        <p:spPr>
          <a:xfrm>
            <a:off x="873039" y="4772517"/>
            <a:ext cx="8125818" cy="1719818"/>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73039" y="6011609"/>
            <a:ext cx="1636786"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Governance</a:t>
            </a:r>
          </a:p>
        </p:txBody>
      </p:sp>
      <p:sp>
        <p:nvSpPr>
          <p:cNvPr id="128" name="Flowchart: Connector 4"/>
          <p:cNvSpPr/>
          <p:nvPr/>
        </p:nvSpPr>
        <p:spPr>
          <a:xfrm>
            <a:off x="1158984" y="4846207"/>
            <a:ext cx="1064898" cy="1064898"/>
          </a:xfrm>
          <a:prstGeom prst="flowChartConnector">
            <a:avLst/>
          </a:prstGeom>
          <a:solidFill>
            <a:srgbClr val="23B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45" name="Rectangle 44"/>
          <p:cNvSpPr/>
          <p:nvPr/>
        </p:nvSpPr>
        <p:spPr>
          <a:xfrm>
            <a:off x="6513737" y="6001979"/>
            <a:ext cx="2621148"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Systems Management and Automation</a:t>
            </a:r>
          </a:p>
        </p:txBody>
      </p:sp>
      <p:sp>
        <p:nvSpPr>
          <p:cNvPr id="130" name="Flowchart: Connector 4"/>
          <p:cNvSpPr/>
          <p:nvPr/>
        </p:nvSpPr>
        <p:spPr>
          <a:xfrm>
            <a:off x="7292729" y="4838729"/>
            <a:ext cx="1064898" cy="1064898"/>
          </a:xfrm>
          <a:prstGeom prst="flowChartConnector">
            <a:avLst/>
          </a:prstGeom>
          <a:solidFill>
            <a:srgbClr val="697F8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110" name="Rectangle 109"/>
          <p:cNvSpPr/>
          <p:nvPr/>
        </p:nvSpPr>
        <p:spPr>
          <a:xfrm>
            <a:off x="6750230" y="4291791"/>
            <a:ext cx="2041345"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Identity Management</a:t>
            </a:r>
          </a:p>
        </p:txBody>
      </p:sp>
      <p:sp>
        <p:nvSpPr>
          <p:cNvPr id="126" name="Rectangle 125"/>
          <p:cNvSpPr/>
          <p:nvPr/>
        </p:nvSpPr>
        <p:spPr>
          <a:xfrm>
            <a:off x="9448327" y="4291791"/>
            <a:ext cx="1915067"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Platform Security</a:t>
            </a:r>
          </a:p>
        </p:txBody>
      </p:sp>
      <p:sp>
        <p:nvSpPr>
          <p:cNvPr id="109" name="Rectangle 108"/>
          <p:cNvSpPr/>
          <p:nvPr/>
        </p:nvSpPr>
        <p:spPr>
          <a:xfrm>
            <a:off x="3912179" y="6013013"/>
            <a:ext cx="1636786"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Operations and Monitoring</a:t>
            </a:r>
          </a:p>
        </p:txBody>
      </p:sp>
      <p:sp>
        <p:nvSpPr>
          <p:cNvPr id="129" name="Flowchart: Connector 4"/>
          <p:cNvSpPr/>
          <p:nvPr/>
        </p:nvSpPr>
        <p:spPr>
          <a:xfrm>
            <a:off x="4198125" y="4847611"/>
            <a:ext cx="1064898" cy="1064898"/>
          </a:xfrm>
          <a:prstGeom prst="flowChartConnector">
            <a:avLst/>
          </a:prstGeom>
          <a:solidFill>
            <a:srgbClr val="F6487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pic>
        <p:nvPicPr>
          <p:cNvPr id="55" name="Picture 5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444715" y="5028353"/>
            <a:ext cx="493435" cy="700603"/>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37796" y="5090338"/>
            <a:ext cx="573033" cy="571728"/>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11877" y="5061361"/>
            <a:ext cx="637391" cy="637391"/>
          </a:xfrm>
          <a:prstGeom prst="rect">
            <a:avLst/>
          </a:prstGeom>
        </p:spPr>
      </p:pic>
      <p:sp>
        <p:nvSpPr>
          <p:cNvPr id="7" name="TextBox 6"/>
          <p:cNvSpPr txBox="1"/>
          <p:nvPr/>
        </p:nvSpPr>
        <p:spPr>
          <a:xfrm>
            <a:off x="412285" y="6491703"/>
            <a:ext cx="8636574" cy="491262"/>
          </a:xfrm>
          <a:prstGeom prst="rect">
            <a:avLst/>
          </a:prstGeom>
        </p:spPr>
        <p:txBody>
          <a:bodyPr vert="horz" wrap="square" lIns="0" tIns="0" rIns="0" bIns="0" rtlCol="0">
            <a:noAutofit/>
          </a:bodyPr>
          <a:lstStyle/>
          <a:p>
            <a:pPr algn="ctr"/>
            <a:r>
              <a:rPr lang="en-US" sz="2398" b="1">
                <a:solidFill>
                  <a:schemeClr val="bg1"/>
                </a:solidFill>
                <a:latin typeface="Corbel" charset="0"/>
                <a:ea typeface="Corbel" charset="0"/>
                <a:cs typeface="Corbel" charset="0"/>
              </a:rPr>
              <a:t>Operations Framework</a:t>
            </a:r>
          </a:p>
        </p:txBody>
      </p:sp>
      <p:sp>
        <p:nvSpPr>
          <p:cNvPr id="46" name="Flowchart: Connector 4"/>
          <p:cNvSpPr/>
          <p:nvPr/>
        </p:nvSpPr>
        <p:spPr>
          <a:xfrm>
            <a:off x="9873413" y="4838729"/>
            <a:ext cx="1064898" cy="1064898"/>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62" name="Rectangle 61"/>
          <p:cNvSpPr/>
          <p:nvPr/>
        </p:nvSpPr>
        <p:spPr>
          <a:xfrm>
            <a:off x="9302449" y="6011609"/>
            <a:ext cx="2164140"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Inventory, Cost, and Security Optimization</a:t>
            </a:r>
          </a:p>
        </p:txBody>
      </p:sp>
      <p:pic>
        <p:nvPicPr>
          <p:cNvPr id="47" name="Pictur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89483" y="5126874"/>
            <a:ext cx="1190073" cy="471509"/>
          </a:xfrm>
          <a:prstGeom prst="rect">
            <a:avLst/>
          </a:prstGeom>
        </p:spPr>
      </p:pic>
      <p:sp>
        <p:nvSpPr>
          <p:cNvPr id="4" name="Title 3"/>
          <p:cNvSpPr>
            <a:spLocks noGrp="1"/>
          </p:cNvSpPr>
          <p:nvPr>
            <p:ph type="title"/>
          </p:nvPr>
        </p:nvSpPr>
        <p:spPr/>
        <p:txBody>
          <a:bodyPr/>
          <a:lstStyle/>
          <a:p>
            <a:r>
              <a:rPr lang="en-US" dirty="0">
                <a:solidFill>
                  <a:schemeClr val="tx1"/>
                </a:solidFill>
              </a:rPr>
              <a:t>AHEAD Cloud Delivery Framework</a:t>
            </a:r>
          </a:p>
        </p:txBody>
      </p:sp>
      <p:sp>
        <p:nvSpPr>
          <p:cNvPr id="3" name="Text Placeholder 2"/>
          <p:cNvSpPr>
            <a:spLocks noGrp="1"/>
          </p:cNvSpPr>
          <p:nvPr>
            <p:ph type="body" sz="quarter" idx="13"/>
          </p:nvPr>
        </p:nvSpPr>
        <p:spPr>
          <a:xfrm>
            <a:off x="492869" y="841370"/>
            <a:ext cx="13045535" cy="360607"/>
          </a:xfrm>
        </p:spPr>
        <p:txBody>
          <a:bodyPr>
            <a:noAutofit/>
          </a:bodyPr>
          <a:lstStyle/>
          <a:p>
            <a:pPr defTabSz="913532">
              <a:spcBef>
                <a:spcPts val="0"/>
              </a:spcBef>
              <a:buClr>
                <a:srgbClr val="BF254B"/>
              </a:buClr>
              <a:defRPr/>
            </a:pPr>
            <a:r>
              <a:rPr lang="en-US" sz="1665" b="0" dirty="0">
                <a:solidFill>
                  <a:prstClr val="black">
                    <a:lumMod val="75000"/>
                    <a:lumOff val="25000"/>
                  </a:prstClr>
                </a:solidFill>
                <a:latin typeface="Corbel"/>
              </a:rPr>
              <a:t>Below are the areas that will be architected and deployed as part of AHEAD </a:t>
            </a:r>
            <a:r>
              <a:rPr lang="en-US" sz="1665" b="0" u="sng" dirty="0">
                <a:solidFill>
                  <a:prstClr val="black">
                    <a:lumMod val="75000"/>
                    <a:lumOff val="25000"/>
                  </a:prstClr>
                </a:solidFill>
                <a:latin typeface="Corbel"/>
              </a:rPr>
              <a:t>foundation</a:t>
            </a:r>
            <a:r>
              <a:rPr lang="en-US" sz="1665" b="0" dirty="0">
                <a:solidFill>
                  <a:prstClr val="black">
                    <a:lumMod val="75000"/>
                    <a:lumOff val="25000"/>
                  </a:prstClr>
                </a:solidFill>
                <a:latin typeface="Corbel"/>
              </a:rPr>
              <a:t> or </a:t>
            </a:r>
            <a:r>
              <a:rPr lang="en-US" sz="1665" b="0" u="sng" dirty="0">
                <a:solidFill>
                  <a:prstClr val="black">
                    <a:lumMod val="75000"/>
                    <a:lumOff val="25000"/>
                  </a:prstClr>
                </a:solidFill>
                <a:latin typeface="Corbel"/>
              </a:rPr>
              <a:t>enterprise</a:t>
            </a:r>
            <a:r>
              <a:rPr lang="en-US" sz="1665" b="0" dirty="0">
                <a:solidFill>
                  <a:prstClr val="black">
                    <a:lumMod val="75000"/>
                    <a:lumOff val="25000"/>
                  </a:prstClr>
                </a:solidFill>
                <a:latin typeface="Corbel"/>
              </a:rPr>
              <a:t> public cloud environment. </a:t>
            </a:r>
          </a:p>
        </p:txBody>
      </p:sp>
      <p:sp>
        <p:nvSpPr>
          <p:cNvPr id="38" name="Rectangle 37"/>
          <p:cNvSpPr/>
          <p:nvPr/>
        </p:nvSpPr>
        <p:spPr>
          <a:xfrm>
            <a:off x="873039" y="2599824"/>
            <a:ext cx="1636786"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Education</a:t>
            </a:r>
          </a:p>
        </p:txBody>
      </p:sp>
      <p:sp>
        <p:nvSpPr>
          <p:cNvPr id="5" name="Flowchart: Connector 4"/>
          <p:cNvSpPr/>
          <p:nvPr/>
        </p:nvSpPr>
        <p:spPr>
          <a:xfrm>
            <a:off x="1158984" y="1491250"/>
            <a:ext cx="1064898" cy="1064898"/>
          </a:xfrm>
          <a:prstGeom prst="flowChartConnector">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39" name="Rectangle 38"/>
          <p:cNvSpPr/>
          <p:nvPr/>
        </p:nvSpPr>
        <p:spPr>
          <a:xfrm>
            <a:off x="3506680" y="2615776"/>
            <a:ext cx="2430953"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Accounts and Structure</a:t>
            </a:r>
          </a:p>
        </p:txBody>
      </p:sp>
      <p:sp>
        <p:nvSpPr>
          <p:cNvPr id="108" name="Flowchart: Connector 4"/>
          <p:cNvSpPr/>
          <p:nvPr/>
        </p:nvSpPr>
        <p:spPr>
          <a:xfrm>
            <a:off x="4189708" y="1487593"/>
            <a:ext cx="1064898" cy="1064898"/>
          </a:xfrm>
          <a:prstGeom prst="flowChartConnector">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40" name="Rectangle 39"/>
          <p:cNvSpPr/>
          <p:nvPr/>
        </p:nvSpPr>
        <p:spPr>
          <a:xfrm>
            <a:off x="6934486" y="2605301"/>
            <a:ext cx="1636786"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Network Design</a:t>
            </a:r>
          </a:p>
        </p:txBody>
      </p:sp>
      <p:sp>
        <p:nvSpPr>
          <p:cNvPr id="111" name="Flowchart: Connector 4"/>
          <p:cNvSpPr/>
          <p:nvPr/>
        </p:nvSpPr>
        <p:spPr>
          <a:xfrm>
            <a:off x="7220431" y="1487593"/>
            <a:ext cx="1064898" cy="1064898"/>
          </a:xfrm>
          <a:prstGeom prst="flowChartConnector">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41" name="Rectangle 40"/>
          <p:cNvSpPr/>
          <p:nvPr/>
        </p:nvSpPr>
        <p:spPr>
          <a:xfrm>
            <a:off x="9448327" y="2662049"/>
            <a:ext cx="1915067"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EC2 Instances</a:t>
            </a:r>
          </a:p>
        </p:txBody>
      </p:sp>
      <p:sp>
        <p:nvSpPr>
          <p:cNvPr id="121" name="Flowchart: Connector 4"/>
          <p:cNvSpPr/>
          <p:nvPr/>
        </p:nvSpPr>
        <p:spPr>
          <a:xfrm>
            <a:off x="9873413" y="1487593"/>
            <a:ext cx="1064898" cy="1064898"/>
          </a:xfrm>
          <a:prstGeom prst="flowChartConnector">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42" name="Rectangle 41"/>
          <p:cNvSpPr/>
          <p:nvPr/>
        </p:nvSpPr>
        <p:spPr>
          <a:xfrm>
            <a:off x="3340310" y="4247170"/>
            <a:ext cx="2752843"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Application Architecture</a:t>
            </a:r>
          </a:p>
        </p:txBody>
      </p:sp>
      <p:sp>
        <p:nvSpPr>
          <p:cNvPr id="123" name="Flowchart: Connector 4"/>
          <p:cNvSpPr/>
          <p:nvPr/>
        </p:nvSpPr>
        <p:spPr>
          <a:xfrm>
            <a:off x="4184283" y="3063963"/>
            <a:ext cx="1064898" cy="1064898"/>
          </a:xfrm>
          <a:prstGeom prst="flowChartConnector">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43" name="Rectangle 42"/>
          <p:cNvSpPr/>
          <p:nvPr/>
        </p:nvSpPr>
        <p:spPr>
          <a:xfrm>
            <a:off x="853995" y="4247170"/>
            <a:ext cx="1636786"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Storage</a:t>
            </a:r>
          </a:p>
        </p:txBody>
      </p:sp>
      <p:sp>
        <p:nvSpPr>
          <p:cNvPr id="122" name="Flowchart: Connector 4"/>
          <p:cNvSpPr/>
          <p:nvPr/>
        </p:nvSpPr>
        <p:spPr>
          <a:xfrm>
            <a:off x="1122558" y="3063963"/>
            <a:ext cx="1064898" cy="1064898"/>
          </a:xfrm>
          <a:prstGeom prst="flowChartConnector">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124" name="Flowchart: Connector 4"/>
          <p:cNvSpPr/>
          <p:nvPr/>
        </p:nvSpPr>
        <p:spPr>
          <a:xfrm>
            <a:off x="7242312" y="3063963"/>
            <a:ext cx="1064898" cy="1064898"/>
          </a:xfrm>
          <a:prstGeom prst="flowChartConnector">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125" name="Flowchart: Connector 4"/>
          <p:cNvSpPr/>
          <p:nvPr/>
        </p:nvSpPr>
        <p:spPr>
          <a:xfrm>
            <a:off x="9873413" y="3058638"/>
            <a:ext cx="1064898" cy="1064898"/>
          </a:xfrm>
          <a:prstGeom prst="flowChartConnector">
            <a:avLst/>
          </a:prstGeom>
          <a:solidFill>
            <a:srgbClr val="702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pic>
        <p:nvPicPr>
          <p:cNvPr id="49" name="Picture 4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97179" y="1599095"/>
            <a:ext cx="471280" cy="656072"/>
          </a:xfrm>
          <a:prstGeom prst="rect">
            <a:avLst/>
          </a:prstGeom>
        </p:spPr>
      </p:pic>
      <p:pic>
        <p:nvPicPr>
          <p:cNvPr id="50" name="Picture 4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446775" y="1677971"/>
            <a:ext cx="484386" cy="553471"/>
          </a:xfrm>
          <a:prstGeom prst="rect">
            <a:avLst/>
          </a:prstGeom>
        </p:spPr>
      </p:pic>
      <p:grpSp>
        <p:nvGrpSpPr>
          <p:cNvPr id="51" name="Group 50"/>
          <p:cNvGrpSpPr/>
          <p:nvPr/>
        </p:nvGrpSpPr>
        <p:grpSpPr>
          <a:xfrm>
            <a:off x="7491163" y="1675929"/>
            <a:ext cx="523434" cy="523434"/>
            <a:chOff x="3187700" y="784225"/>
            <a:chExt cx="287338" cy="287338"/>
          </a:xfrm>
          <a:solidFill>
            <a:schemeClr val="bg1"/>
          </a:solidFill>
        </p:grpSpPr>
        <p:sp>
          <p:nvSpPr>
            <p:cNvPr id="52" name="Freeform 21"/>
            <p:cNvSpPr>
              <a:spLocks noEditPoints="1"/>
            </p:cNvSpPr>
            <p:nvPr/>
          </p:nvSpPr>
          <p:spPr bwMode="auto">
            <a:xfrm>
              <a:off x="3187700" y="784225"/>
              <a:ext cx="287338" cy="287338"/>
            </a:xfrm>
            <a:custGeom>
              <a:avLst/>
              <a:gdLst>
                <a:gd name="T0" fmla="*/ 877 w 907"/>
                <a:gd name="T1" fmla="*/ 877 h 907"/>
                <a:gd name="T2" fmla="*/ 30 w 907"/>
                <a:gd name="T3" fmla="*/ 877 h 907"/>
                <a:gd name="T4" fmla="*/ 30 w 907"/>
                <a:gd name="T5" fmla="*/ 30 h 907"/>
                <a:gd name="T6" fmla="*/ 877 w 907"/>
                <a:gd name="T7" fmla="*/ 30 h 907"/>
                <a:gd name="T8" fmla="*/ 877 w 907"/>
                <a:gd name="T9" fmla="*/ 877 h 907"/>
                <a:gd name="T10" fmla="*/ 892 w 907"/>
                <a:gd name="T11" fmla="*/ 0 h 907"/>
                <a:gd name="T12" fmla="*/ 15 w 907"/>
                <a:gd name="T13" fmla="*/ 0 h 907"/>
                <a:gd name="T14" fmla="*/ 12 w 907"/>
                <a:gd name="T15" fmla="*/ 0 h 907"/>
                <a:gd name="T16" fmla="*/ 8 w 907"/>
                <a:gd name="T17" fmla="*/ 1 h 907"/>
                <a:gd name="T18" fmla="*/ 6 w 907"/>
                <a:gd name="T19" fmla="*/ 2 h 907"/>
                <a:gd name="T20" fmla="*/ 4 w 907"/>
                <a:gd name="T21" fmla="*/ 5 h 907"/>
                <a:gd name="T22" fmla="*/ 2 w 907"/>
                <a:gd name="T23" fmla="*/ 7 h 907"/>
                <a:gd name="T24" fmla="*/ 1 w 907"/>
                <a:gd name="T25" fmla="*/ 9 h 907"/>
                <a:gd name="T26" fmla="*/ 0 w 907"/>
                <a:gd name="T27" fmla="*/ 12 h 907"/>
                <a:gd name="T28" fmla="*/ 0 w 907"/>
                <a:gd name="T29" fmla="*/ 15 h 907"/>
                <a:gd name="T30" fmla="*/ 0 w 907"/>
                <a:gd name="T31" fmla="*/ 892 h 907"/>
                <a:gd name="T32" fmla="*/ 0 w 907"/>
                <a:gd name="T33" fmla="*/ 895 h 907"/>
                <a:gd name="T34" fmla="*/ 1 w 907"/>
                <a:gd name="T35" fmla="*/ 899 h 907"/>
                <a:gd name="T36" fmla="*/ 2 w 907"/>
                <a:gd name="T37" fmla="*/ 901 h 907"/>
                <a:gd name="T38" fmla="*/ 4 w 907"/>
                <a:gd name="T39" fmla="*/ 903 h 907"/>
                <a:gd name="T40" fmla="*/ 6 w 907"/>
                <a:gd name="T41" fmla="*/ 905 h 907"/>
                <a:gd name="T42" fmla="*/ 8 w 907"/>
                <a:gd name="T43" fmla="*/ 906 h 907"/>
                <a:gd name="T44" fmla="*/ 12 w 907"/>
                <a:gd name="T45" fmla="*/ 907 h 907"/>
                <a:gd name="T46" fmla="*/ 15 w 907"/>
                <a:gd name="T47" fmla="*/ 907 h 907"/>
                <a:gd name="T48" fmla="*/ 892 w 907"/>
                <a:gd name="T49" fmla="*/ 907 h 907"/>
                <a:gd name="T50" fmla="*/ 895 w 907"/>
                <a:gd name="T51" fmla="*/ 907 h 907"/>
                <a:gd name="T52" fmla="*/ 898 w 907"/>
                <a:gd name="T53" fmla="*/ 906 h 907"/>
                <a:gd name="T54" fmla="*/ 901 w 907"/>
                <a:gd name="T55" fmla="*/ 905 h 907"/>
                <a:gd name="T56" fmla="*/ 903 w 907"/>
                <a:gd name="T57" fmla="*/ 903 h 907"/>
                <a:gd name="T58" fmla="*/ 905 w 907"/>
                <a:gd name="T59" fmla="*/ 901 h 907"/>
                <a:gd name="T60" fmla="*/ 906 w 907"/>
                <a:gd name="T61" fmla="*/ 899 h 907"/>
                <a:gd name="T62" fmla="*/ 907 w 907"/>
                <a:gd name="T63" fmla="*/ 895 h 907"/>
                <a:gd name="T64" fmla="*/ 907 w 907"/>
                <a:gd name="T65" fmla="*/ 892 h 907"/>
                <a:gd name="T66" fmla="*/ 907 w 907"/>
                <a:gd name="T67" fmla="*/ 15 h 907"/>
                <a:gd name="T68" fmla="*/ 907 w 907"/>
                <a:gd name="T69" fmla="*/ 12 h 907"/>
                <a:gd name="T70" fmla="*/ 906 w 907"/>
                <a:gd name="T71" fmla="*/ 9 h 907"/>
                <a:gd name="T72" fmla="*/ 905 w 907"/>
                <a:gd name="T73" fmla="*/ 7 h 907"/>
                <a:gd name="T74" fmla="*/ 903 w 907"/>
                <a:gd name="T75" fmla="*/ 5 h 907"/>
                <a:gd name="T76" fmla="*/ 901 w 907"/>
                <a:gd name="T77" fmla="*/ 2 h 907"/>
                <a:gd name="T78" fmla="*/ 898 w 907"/>
                <a:gd name="T79" fmla="*/ 1 h 907"/>
                <a:gd name="T80" fmla="*/ 895 w 907"/>
                <a:gd name="T81" fmla="*/ 0 h 907"/>
                <a:gd name="T82" fmla="*/ 892 w 907"/>
                <a:gd name="T83"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7" h="907">
                  <a:moveTo>
                    <a:pt x="877" y="877"/>
                  </a:moveTo>
                  <a:lnTo>
                    <a:pt x="30" y="877"/>
                  </a:lnTo>
                  <a:lnTo>
                    <a:pt x="30" y="30"/>
                  </a:lnTo>
                  <a:lnTo>
                    <a:pt x="877" y="30"/>
                  </a:lnTo>
                  <a:lnTo>
                    <a:pt x="877" y="877"/>
                  </a:lnTo>
                  <a:close/>
                  <a:moveTo>
                    <a:pt x="892" y="0"/>
                  </a:moveTo>
                  <a:lnTo>
                    <a:pt x="15" y="0"/>
                  </a:lnTo>
                  <a:lnTo>
                    <a:pt x="12" y="0"/>
                  </a:lnTo>
                  <a:lnTo>
                    <a:pt x="8" y="1"/>
                  </a:lnTo>
                  <a:lnTo>
                    <a:pt x="6" y="2"/>
                  </a:lnTo>
                  <a:lnTo>
                    <a:pt x="4" y="5"/>
                  </a:lnTo>
                  <a:lnTo>
                    <a:pt x="2" y="7"/>
                  </a:lnTo>
                  <a:lnTo>
                    <a:pt x="1" y="9"/>
                  </a:lnTo>
                  <a:lnTo>
                    <a:pt x="0" y="12"/>
                  </a:lnTo>
                  <a:lnTo>
                    <a:pt x="0" y="15"/>
                  </a:lnTo>
                  <a:lnTo>
                    <a:pt x="0" y="892"/>
                  </a:lnTo>
                  <a:lnTo>
                    <a:pt x="0" y="895"/>
                  </a:lnTo>
                  <a:lnTo>
                    <a:pt x="1" y="899"/>
                  </a:lnTo>
                  <a:lnTo>
                    <a:pt x="2" y="901"/>
                  </a:lnTo>
                  <a:lnTo>
                    <a:pt x="4" y="903"/>
                  </a:lnTo>
                  <a:lnTo>
                    <a:pt x="6" y="905"/>
                  </a:lnTo>
                  <a:lnTo>
                    <a:pt x="8" y="906"/>
                  </a:lnTo>
                  <a:lnTo>
                    <a:pt x="12" y="907"/>
                  </a:lnTo>
                  <a:lnTo>
                    <a:pt x="15" y="907"/>
                  </a:lnTo>
                  <a:lnTo>
                    <a:pt x="892" y="907"/>
                  </a:lnTo>
                  <a:lnTo>
                    <a:pt x="895" y="907"/>
                  </a:lnTo>
                  <a:lnTo>
                    <a:pt x="898" y="906"/>
                  </a:lnTo>
                  <a:lnTo>
                    <a:pt x="901" y="905"/>
                  </a:lnTo>
                  <a:lnTo>
                    <a:pt x="903" y="903"/>
                  </a:lnTo>
                  <a:lnTo>
                    <a:pt x="905" y="901"/>
                  </a:lnTo>
                  <a:lnTo>
                    <a:pt x="906" y="899"/>
                  </a:lnTo>
                  <a:lnTo>
                    <a:pt x="907" y="895"/>
                  </a:lnTo>
                  <a:lnTo>
                    <a:pt x="907" y="892"/>
                  </a:lnTo>
                  <a:lnTo>
                    <a:pt x="907" y="15"/>
                  </a:lnTo>
                  <a:lnTo>
                    <a:pt x="907" y="12"/>
                  </a:lnTo>
                  <a:lnTo>
                    <a:pt x="906" y="9"/>
                  </a:lnTo>
                  <a:lnTo>
                    <a:pt x="905" y="7"/>
                  </a:lnTo>
                  <a:lnTo>
                    <a:pt x="903" y="5"/>
                  </a:lnTo>
                  <a:lnTo>
                    <a:pt x="901" y="2"/>
                  </a:lnTo>
                  <a:lnTo>
                    <a:pt x="898" y="1"/>
                  </a:lnTo>
                  <a:lnTo>
                    <a:pt x="895" y="0"/>
                  </a:lnTo>
                  <a:lnTo>
                    <a:pt x="89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55" tIns="45678" rIns="91355" bIns="45678" numCol="1" anchor="t" anchorCtr="0" compatLnSpc="1">
              <a:prstTxWarp prst="textNoShape">
                <a:avLst/>
              </a:prstTxWarp>
            </a:bodyPr>
            <a:lstStyle/>
            <a:p>
              <a:pPr defTabSz="913532">
                <a:defRPr/>
              </a:pPr>
              <a:endParaRPr lang="en-US" sz="1865" b="1">
                <a:solidFill>
                  <a:prstClr val="black"/>
                </a:solidFill>
                <a:latin typeface="Corbel"/>
              </a:endParaRPr>
            </a:p>
          </p:txBody>
        </p:sp>
        <p:sp>
          <p:nvSpPr>
            <p:cNvPr id="53" name="Freeform 22"/>
            <p:cNvSpPr>
              <a:spLocks noEditPoints="1"/>
            </p:cNvSpPr>
            <p:nvPr/>
          </p:nvSpPr>
          <p:spPr bwMode="auto">
            <a:xfrm>
              <a:off x="3225800" y="831850"/>
              <a:ext cx="211138" cy="182563"/>
            </a:xfrm>
            <a:custGeom>
              <a:avLst/>
              <a:gdLst>
                <a:gd name="T0" fmla="*/ 151 w 665"/>
                <a:gd name="T1" fmla="*/ 197 h 575"/>
                <a:gd name="T2" fmla="*/ 153 w 665"/>
                <a:gd name="T3" fmla="*/ 205 h 575"/>
                <a:gd name="T4" fmla="*/ 160 w 665"/>
                <a:gd name="T5" fmla="*/ 210 h 575"/>
                <a:gd name="T6" fmla="*/ 169 w 665"/>
                <a:gd name="T7" fmla="*/ 212 h 575"/>
                <a:gd name="T8" fmla="*/ 177 w 665"/>
                <a:gd name="T9" fmla="*/ 207 h 575"/>
                <a:gd name="T10" fmla="*/ 181 w 665"/>
                <a:gd name="T11" fmla="*/ 200 h 575"/>
                <a:gd name="T12" fmla="*/ 272 w 665"/>
                <a:gd name="T13" fmla="*/ 30 h 575"/>
                <a:gd name="T14" fmla="*/ 273 w 665"/>
                <a:gd name="T15" fmla="*/ 203 h 575"/>
                <a:gd name="T16" fmla="*/ 279 w 665"/>
                <a:gd name="T17" fmla="*/ 209 h 575"/>
                <a:gd name="T18" fmla="*/ 287 w 665"/>
                <a:gd name="T19" fmla="*/ 212 h 575"/>
                <a:gd name="T20" fmla="*/ 295 w 665"/>
                <a:gd name="T21" fmla="*/ 209 h 575"/>
                <a:gd name="T22" fmla="*/ 301 w 665"/>
                <a:gd name="T23" fmla="*/ 203 h 575"/>
                <a:gd name="T24" fmla="*/ 302 w 665"/>
                <a:gd name="T25" fmla="*/ 30 h 575"/>
                <a:gd name="T26" fmla="*/ 362 w 665"/>
                <a:gd name="T27" fmla="*/ 200 h 575"/>
                <a:gd name="T28" fmla="*/ 367 w 665"/>
                <a:gd name="T29" fmla="*/ 207 h 575"/>
                <a:gd name="T30" fmla="*/ 374 w 665"/>
                <a:gd name="T31" fmla="*/ 212 h 575"/>
                <a:gd name="T32" fmla="*/ 384 w 665"/>
                <a:gd name="T33" fmla="*/ 210 h 575"/>
                <a:gd name="T34" fmla="*/ 390 w 665"/>
                <a:gd name="T35" fmla="*/ 205 h 575"/>
                <a:gd name="T36" fmla="*/ 392 w 665"/>
                <a:gd name="T37" fmla="*/ 197 h 575"/>
                <a:gd name="T38" fmla="*/ 484 w 665"/>
                <a:gd name="T39" fmla="*/ 197 h 575"/>
                <a:gd name="T40" fmla="*/ 486 w 665"/>
                <a:gd name="T41" fmla="*/ 205 h 575"/>
                <a:gd name="T42" fmla="*/ 493 w 665"/>
                <a:gd name="T43" fmla="*/ 210 h 575"/>
                <a:gd name="T44" fmla="*/ 502 w 665"/>
                <a:gd name="T45" fmla="*/ 212 h 575"/>
                <a:gd name="T46" fmla="*/ 509 w 665"/>
                <a:gd name="T47" fmla="*/ 207 h 575"/>
                <a:gd name="T48" fmla="*/ 514 w 665"/>
                <a:gd name="T49" fmla="*/ 200 h 575"/>
                <a:gd name="T50" fmla="*/ 635 w 665"/>
                <a:gd name="T51" fmla="*/ 30 h 575"/>
                <a:gd name="T52" fmla="*/ 435 w 665"/>
                <a:gd name="T53" fmla="*/ 485 h 575"/>
                <a:gd name="T54" fmla="*/ 428 w 665"/>
                <a:gd name="T55" fmla="*/ 488 h 575"/>
                <a:gd name="T56" fmla="*/ 424 w 665"/>
                <a:gd name="T57" fmla="*/ 497 h 575"/>
                <a:gd name="T58" fmla="*/ 241 w 665"/>
                <a:gd name="T59" fmla="*/ 545 h 575"/>
                <a:gd name="T60" fmla="*/ 240 w 665"/>
                <a:gd name="T61" fmla="*/ 493 h 575"/>
                <a:gd name="T62" fmla="*/ 235 w 665"/>
                <a:gd name="T63" fmla="*/ 487 h 575"/>
                <a:gd name="T64" fmla="*/ 226 w 665"/>
                <a:gd name="T65" fmla="*/ 484 h 575"/>
                <a:gd name="T66" fmla="*/ 15 w 665"/>
                <a:gd name="T67" fmla="*/ 514 h 575"/>
                <a:gd name="T68" fmla="*/ 211 w 665"/>
                <a:gd name="T69" fmla="*/ 563 h 575"/>
                <a:gd name="T70" fmla="*/ 215 w 665"/>
                <a:gd name="T71" fmla="*/ 571 h 575"/>
                <a:gd name="T72" fmla="*/ 223 w 665"/>
                <a:gd name="T73" fmla="*/ 575 h 575"/>
                <a:gd name="T74" fmla="*/ 442 w 665"/>
                <a:gd name="T75" fmla="*/ 575 h 575"/>
                <a:gd name="T76" fmla="*/ 449 w 665"/>
                <a:gd name="T77" fmla="*/ 571 h 575"/>
                <a:gd name="T78" fmla="*/ 454 w 665"/>
                <a:gd name="T79" fmla="*/ 563 h 575"/>
                <a:gd name="T80" fmla="*/ 650 w 665"/>
                <a:gd name="T81" fmla="*/ 514 h 575"/>
                <a:gd name="T82" fmla="*/ 658 w 665"/>
                <a:gd name="T83" fmla="*/ 512 h 575"/>
                <a:gd name="T84" fmla="*/ 664 w 665"/>
                <a:gd name="T85" fmla="*/ 505 h 575"/>
                <a:gd name="T86" fmla="*/ 665 w 665"/>
                <a:gd name="T87" fmla="*/ 15 h 575"/>
                <a:gd name="T88" fmla="*/ 663 w 665"/>
                <a:gd name="T89" fmla="*/ 7 h 575"/>
                <a:gd name="T90" fmla="*/ 656 w 665"/>
                <a:gd name="T91" fmla="*/ 1 h 575"/>
                <a:gd name="T92" fmla="*/ 15 w 665"/>
                <a:gd name="T93" fmla="*/ 0 h 575"/>
                <a:gd name="T94" fmla="*/ 6 w 665"/>
                <a:gd name="T95" fmla="*/ 3 h 575"/>
                <a:gd name="T96" fmla="*/ 1 w 665"/>
                <a:gd name="T97" fmla="*/ 10 h 575"/>
                <a:gd name="T98" fmla="*/ 0 w 665"/>
                <a:gd name="T99" fmla="*/ 499 h 575"/>
                <a:gd name="T100" fmla="*/ 2 w 665"/>
                <a:gd name="T101" fmla="*/ 507 h 575"/>
                <a:gd name="T102" fmla="*/ 8 w 665"/>
                <a:gd name="T103" fmla="*/ 513 h 575"/>
                <a:gd name="T104" fmla="*/ 15 w 665"/>
                <a:gd name="T105" fmla="*/ 51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5" h="575">
                  <a:moveTo>
                    <a:pt x="30" y="30"/>
                  </a:moveTo>
                  <a:lnTo>
                    <a:pt x="151" y="30"/>
                  </a:lnTo>
                  <a:lnTo>
                    <a:pt x="151" y="197"/>
                  </a:lnTo>
                  <a:lnTo>
                    <a:pt x="151" y="200"/>
                  </a:lnTo>
                  <a:lnTo>
                    <a:pt x="152" y="203"/>
                  </a:lnTo>
                  <a:lnTo>
                    <a:pt x="153" y="205"/>
                  </a:lnTo>
                  <a:lnTo>
                    <a:pt x="155" y="207"/>
                  </a:lnTo>
                  <a:lnTo>
                    <a:pt x="158" y="209"/>
                  </a:lnTo>
                  <a:lnTo>
                    <a:pt x="160" y="210"/>
                  </a:lnTo>
                  <a:lnTo>
                    <a:pt x="163" y="212"/>
                  </a:lnTo>
                  <a:lnTo>
                    <a:pt x="166" y="212"/>
                  </a:lnTo>
                  <a:lnTo>
                    <a:pt x="169" y="212"/>
                  </a:lnTo>
                  <a:lnTo>
                    <a:pt x="172" y="210"/>
                  </a:lnTo>
                  <a:lnTo>
                    <a:pt x="175" y="209"/>
                  </a:lnTo>
                  <a:lnTo>
                    <a:pt x="177" y="207"/>
                  </a:lnTo>
                  <a:lnTo>
                    <a:pt x="178" y="205"/>
                  </a:lnTo>
                  <a:lnTo>
                    <a:pt x="180" y="203"/>
                  </a:lnTo>
                  <a:lnTo>
                    <a:pt x="181" y="200"/>
                  </a:lnTo>
                  <a:lnTo>
                    <a:pt x="181" y="197"/>
                  </a:lnTo>
                  <a:lnTo>
                    <a:pt x="181" y="30"/>
                  </a:lnTo>
                  <a:lnTo>
                    <a:pt x="272" y="30"/>
                  </a:lnTo>
                  <a:lnTo>
                    <a:pt x="272" y="197"/>
                  </a:lnTo>
                  <a:lnTo>
                    <a:pt x="272" y="200"/>
                  </a:lnTo>
                  <a:lnTo>
                    <a:pt x="273" y="203"/>
                  </a:lnTo>
                  <a:lnTo>
                    <a:pt x="274" y="205"/>
                  </a:lnTo>
                  <a:lnTo>
                    <a:pt x="277" y="207"/>
                  </a:lnTo>
                  <a:lnTo>
                    <a:pt x="279" y="209"/>
                  </a:lnTo>
                  <a:lnTo>
                    <a:pt x="281" y="210"/>
                  </a:lnTo>
                  <a:lnTo>
                    <a:pt x="284" y="212"/>
                  </a:lnTo>
                  <a:lnTo>
                    <a:pt x="287" y="212"/>
                  </a:lnTo>
                  <a:lnTo>
                    <a:pt x="289" y="212"/>
                  </a:lnTo>
                  <a:lnTo>
                    <a:pt x="293" y="210"/>
                  </a:lnTo>
                  <a:lnTo>
                    <a:pt x="295" y="209"/>
                  </a:lnTo>
                  <a:lnTo>
                    <a:pt x="298" y="207"/>
                  </a:lnTo>
                  <a:lnTo>
                    <a:pt x="299" y="205"/>
                  </a:lnTo>
                  <a:lnTo>
                    <a:pt x="301" y="203"/>
                  </a:lnTo>
                  <a:lnTo>
                    <a:pt x="301" y="200"/>
                  </a:lnTo>
                  <a:lnTo>
                    <a:pt x="302" y="197"/>
                  </a:lnTo>
                  <a:lnTo>
                    <a:pt x="302" y="30"/>
                  </a:lnTo>
                  <a:lnTo>
                    <a:pt x="362" y="30"/>
                  </a:lnTo>
                  <a:lnTo>
                    <a:pt x="362" y="197"/>
                  </a:lnTo>
                  <a:lnTo>
                    <a:pt x="362" y="200"/>
                  </a:lnTo>
                  <a:lnTo>
                    <a:pt x="363" y="203"/>
                  </a:lnTo>
                  <a:lnTo>
                    <a:pt x="366" y="205"/>
                  </a:lnTo>
                  <a:lnTo>
                    <a:pt x="367" y="207"/>
                  </a:lnTo>
                  <a:lnTo>
                    <a:pt x="369" y="209"/>
                  </a:lnTo>
                  <a:lnTo>
                    <a:pt x="372" y="210"/>
                  </a:lnTo>
                  <a:lnTo>
                    <a:pt x="374" y="212"/>
                  </a:lnTo>
                  <a:lnTo>
                    <a:pt x="377" y="212"/>
                  </a:lnTo>
                  <a:lnTo>
                    <a:pt x="381" y="212"/>
                  </a:lnTo>
                  <a:lnTo>
                    <a:pt x="384" y="210"/>
                  </a:lnTo>
                  <a:lnTo>
                    <a:pt x="386" y="209"/>
                  </a:lnTo>
                  <a:lnTo>
                    <a:pt x="388" y="207"/>
                  </a:lnTo>
                  <a:lnTo>
                    <a:pt x="390" y="205"/>
                  </a:lnTo>
                  <a:lnTo>
                    <a:pt x="391" y="203"/>
                  </a:lnTo>
                  <a:lnTo>
                    <a:pt x="392" y="200"/>
                  </a:lnTo>
                  <a:lnTo>
                    <a:pt x="392" y="197"/>
                  </a:lnTo>
                  <a:lnTo>
                    <a:pt x="392" y="30"/>
                  </a:lnTo>
                  <a:lnTo>
                    <a:pt x="484" y="30"/>
                  </a:lnTo>
                  <a:lnTo>
                    <a:pt x="484" y="197"/>
                  </a:lnTo>
                  <a:lnTo>
                    <a:pt x="484" y="200"/>
                  </a:lnTo>
                  <a:lnTo>
                    <a:pt x="485" y="203"/>
                  </a:lnTo>
                  <a:lnTo>
                    <a:pt x="486" y="205"/>
                  </a:lnTo>
                  <a:lnTo>
                    <a:pt x="488" y="207"/>
                  </a:lnTo>
                  <a:lnTo>
                    <a:pt x="490" y="209"/>
                  </a:lnTo>
                  <a:lnTo>
                    <a:pt x="493" y="210"/>
                  </a:lnTo>
                  <a:lnTo>
                    <a:pt x="495" y="212"/>
                  </a:lnTo>
                  <a:lnTo>
                    <a:pt x="499" y="212"/>
                  </a:lnTo>
                  <a:lnTo>
                    <a:pt x="502" y="212"/>
                  </a:lnTo>
                  <a:lnTo>
                    <a:pt x="505" y="210"/>
                  </a:lnTo>
                  <a:lnTo>
                    <a:pt x="507" y="209"/>
                  </a:lnTo>
                  <a:lnTo>
                    <a:pt x="509" y="207"/>
                  </a:lnTo>
                  <a:lnTo>
                    <a:pt x="511" y="205"/>
                  </a:lnTo>
                  <a:lnTo>
                    <a:pt x="513" y="203"/>
                  </a:lnTo>
                  <a:lnTo>
                    <a:pt x="514" y="200"/>
                  </a:lnTo>
                  <a:lnTo>
                    <a:pt x="514" y="197"/>
                  </a:lnTo>
                  <a:lnTo>
                    <a:pt x="514" y="30"/>
                  </a:lnTo>
                  <a:lnTo>
                    <a:pt x="635" y="30"/>
                  </a:lnTo>
                  <a:lnTo>
                    <a:pt x="635" y="484"/>
                  </a:lnTo>
                  <a:lnTo>
                    <a:pt x="439" y="484"/>
                  </a:lnTo>
                  <a:lnTo>
                    <a:pt x="435" y="485"/>
                  </a:lnTo>
                  <a:lnTo>
                    <a:pt x="432" y="485"/>
                  </a:lnTo>
                  <a:lnTo>
                    <a:pt x="430" y="487"/>
                  </a:lnTo>
                  <a:lnTo>
                    <a:pt x="428" y="488"/>
                  </a:lnTo>
                  <a:lnTo>
                    <a:pt x="426" y="491"/>
                  </a:lnTo>
                  <a:lnTo>
                    <a:pt x="425" y="493"/>
                  </a:lnTo>
                  <a:lnTo>
                    <a:pt x="424" y="497"/>
                  </a:lnTo>
                  <a:lnTo>
                    <a:pt x="424" y="499"/>
                  </a:lnTo>
                  <a:lnTo>
                    <a:pt x="424" y="545"/>
                  </a:lnTo>
                  <a:lnTo>
                    <a:pt x="241" y="545"/>
                  </a:lnTo>
                  <a:lnTo>
                    <a:pt x="241" y="499"/>
                  </a:lnTo>
                  <a:lnTo>
                    <a:pt x="241" y="497"/>
                  </a:lnTo>
                  <a:lnTo>
                    <a:pt x="240" y="493"/>
                  </a:lnTo>
                  <a:lnTo>
                    <a:pt x="239" y="491"/>
                  </a:lnTo>
                  <a:lnTo>
                    <a:pt x="237" y="488"/>
                  </a:lnTo>
                  <a:lnTo>
                    <a:pt x="235" y="487"/>
                  </a:lnTo>
                  <a:lnTo>
                    <a:pt x="233" y="485"/>
                  </a:lnTo>
                  <a:lnTo>
                    <a:pt x="229" y="485"/>
                  </a:lnTo>
                  <a:lnTo>
                    <a:pt x="226" y="484"/>
                  </a:lnTo>
                  <a:lnTo>
                    <a:pt x="30" y="484"/>
                  </a:lnTo>
                  <a:lnTo>
                    <a:pt x="30" y="30"/>
                  </a:lnTo>
                  <a:close/>
                  <a:moveTo>
                    <a:pt x="15" y="514"/>
                  </a:moveTo>
                  <a:lnTo>
                    <a:pt x="211" y="514"/>
                  </a:lnTo>
                  <a:lnTo>
                    <a:pt x="211" y="560"/>
                  </a:lnTo>
                  <a:lnTo>
                    <a:pt x="211" y="563"/>
                  </a:lnTo>
                  <a:lnTo>
                    <a:pt x="212" y="565"/>
                  </a:lnTo>
                  <a:lnTo>
                    <a:pt x="213" y="569"/>
                  </a:lnTo>
                  <a:lnTo>
                    <a:pt x="215" y="571"/>
                  </a:lnTo>
                  <a:lnTo>
                    <a:pt x="218" y="573"/>
                  </a:lnTo>
                  <a:lnTo>
                    <a:pt x="221" y="574"/>
                  </a:lnTo>
                  <a:lnTo>
                    <a:pt x="223" y="575"/>
                  </a:lnTo>
                  <a:lnTo>
                    <a:pt x="226" y="575"/>
                  </a:lnTo>
                  <a:lnTo>
                    <a:pt x="439" y="575"/>
                  </a:lnTo>
                  <a:lnTo>
                    <a:pt x="442" y="575"/>
                  </a:lnTo>
                  <a:lnTo>
                    <a:pt x="444" y="574"/>
                  </a:lnTo>
                  <a:lnTo>
                    <a:pt x="447" y="572"/>
                  </a:lnTo>
                  <a:lnTo>
                    <a:pt x="449" y="571"/>
                  </a:lnTo>
                  <a:lnTo>
                    <a:pt x="450" y="569"/>
                  </a:lnTo>
                  <a:lnTo>
                    <a:pt x="453" y="565"/>
                  </a:lnTo>
                  <a:lnTo>
                    <a:pt x="454" y="563"/>
                  </a:lnTo>
                  <a:lnTo>
                    <a:pt x="454" y="560"/>
                  </a:lnTo>
                  <a:lnTo>
                    <a:pt x="454" y="514"/>
                  </a:lnTo>
                  <a:lnTo>
                    <a:pt x="650" y="514"/>
                  </a:lnTo>
                  <a:lnTo>
                    <a:pt x="653" y="514"/>
                  </a:lnTo>
                  <a:lnTo>
                    <a:pt x="656" y="513"/>
                  </a:lnTo>
                  <a:lnTo>
                    <a:pt x="658" y="512"/>
                  </a:lnTo>
                  <a:lnTo>
                    <a:pt x="661" y="510"/>
                  </a:lnTo>
                  <a:lnTo>
                    <a:pt x="663" y="507"/>
                  </a:lnTo>
                  <a:lnTo>
                    <a:pt x="664" y="505"/>
                  </a:lnTo>
                  <a:lnTo>
                    <a:pt x="665" y="502"/>
                  </a:lnTo>
                  <a:lnTo>
                    <a:pt x="665" y="499"/>
                  </a:lnTo>
                  <a:lnTo>
                    <a:pt x="665" y="15"/>
                  </a:lnTo>
                  <a:lnTo>
                    <a:pt x="665" y="12"/>
                  </a:lnTo>
                  <a:lnTo>
                    <a:pt x="664" y="10"/>
                  </a:lnTo>
                  <a:lnTo>
                    <a:pt x="663" y="7"/>
                  </a:lnTo>
                  <a:lnTo>
                    <a:pt x="661" y="5"/>
                  </a:lnTo>
                  <a:lnTo>
                    <a:pt x="658" y="3"/>
                  </a:lnTo>
                  <a:lnTo>
                    <a:pt x="656" y="1"/>
                  </a:lnTo>
                  <a:lnTo>
                    <a:pt x="653" y="0"/>
                  </a:lnTo>
                  <a:lnTo>
                    <a:pt x="650" y="0"/>
                  </a:lnTo>
                  <a:lnTo>
                    <a:pt x="15" y="0"/>
                  </a:lnTo>
                  <a:lnTo>
                    <a:pt x="12" y="0"/>
                  </a:lnTo>
                  <a:lnTo>
                    <a:pt x="8" y="1"/>
                  </a:lnTo>
                  <a:lnTo>
                    <a:pt x="6" y="3"/>
                  </a:lnTo>
                  <a:lnTo>
                    <a:pt x="4" y="5"/>
                  </a:lnTo>
                  <a:lnTo>
                    <a:pt x="2" y="7"/>
                  </a:lnTo>
                  <a:lnTo>
                    <a:pt x="1" y="10"/>
                  </a:lnTo>
                  <a:lnTo>
                    <a:pt x="0" y="12"/>
                  </a:lnTo>
                  <a:lnTo>
                    <a:pt x="0" y="15"/>
                  </a:lnTo>
                  <a:lnTo>
                    <a:pt x="0" y="499"/>
                  </a:lnTo>
                  <a:lnTo>
                    <a:pt x="0" y="502"/>
                  </a:lnTo>
                  <a:lnTo>
                    <a:pt x="1" y="505"/>
                  </a:lnTo>
                  <a:lnTo>
                    <a:pt x="2" y="507"/>
                  </a:lnTo>
                  <a:lnTo>
                    <a:pt x="4" y="510"/>
                  </a:lnTo>
                  <a:lnTo>
                    <a:pt x="6" y="512"/>
                  </a:lnTo>
                  <a:lnTo>
                    <a:pt x="8" y="513"/>
                  </a:lnTo>
                  <a:lnTo>
                    <a:pt x="12" y="514"/>
                  </a:lnTo>
                  <a:lnTo>
                    <a:pt x="15" y="515"/>
                  </a:lnTo>
                  <a:lnTo>
                    <a:pt x="15" y="5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55" tIns="45678" rIns="91355" bIns="45678" numCol="1" anchor="t" anchorCtr="0" compatLnSpc="1">
              <a:prstTxWarp prst="textNoShape">
                <a:avLst/>
              </a:prstTxWarp>
            </a:bodyPr>
            <a:lstStyle/>
            <a:p>
              <a:pPr defTabSz="913532">
                <a:defRPr/>
              </a:pPr>
              <a:endParaRPr lang="en-US" sz="1865" b="1">
                <a:solidFill>
                  <a:prstClr val="black"/>
                </a:solidFill>
                <a:latin typeface="Corbel"/>
              </a:endParaRPr>
            </a:p>
          </p:txBody>
        </p:sp>
      </p:grpSp>
      <p:pic>
        <p:nvPicPr>
          <p:cNvPr id="54" name="Picture 5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59942" y="3288576"/>
            <a:ext cx="424896" cy="605021"/>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18001" y="3287857"/>
            <a:ext cx="626344" cy="623770"/>
          </a:xfrm>
          <a:prstGeom prst="rect">
            <a:avLst/>
          </a:prstGeom>
        </p:spPr>
      </p:pic>
      <p:pic>
        <p:nvPicPr>
          <p:cNvPr id="57" name="Picture 5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359043" y="3284818"/>
            <a:ext cx="690226" cy="634666"/>
          </a:xfrm>
          <a:prstGeom prst="rect">
            <a:avLst/>
          </a:prstGeom>
        </p:spPr>
      </p:pic>
      <p:pic>
        <p:nvPicPr>
          <p:cNvPr id="58" name="Picture 5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32667" y="3299816"/>
            <a:ext cx="484184" cy="627307"/>
          </a:xfrm>
          <a:prstGeom prst="rect">
            <a:avLst/>
          </a:prstGeom>
        </p:spPr>
      </p:pic>
      <p:pic>
        <p:nvPicPr>
          <p:cNvPr id="61" name="Picture 60"/>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32503" y="1725649"/>
            <a:ext cx="546716" cy="546716"/>
          </a:xfrm>
          <a:prstGeom prst="rect">
            <a:avLst/>
          </a:prstGeom>
        </p:spPr>
      </p:pic>
    </p:spTree>
    <p:extLst>
      <p:ext uri="{BB962C8B-B14F-4D97-AF65-F5344CB8AC3E}">
        <p14:creationId xmlns:p14="http://schemas.microsoft.com/office/powerpoint/2010/main" val="22274785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EE05-9567-4BB8-A93D-3F5993516F4F}"/>
              </a:ext>
            </a:extLst>
          </p:cNvPr>
          <p:cNvSpPr>
            <a:spLocks noGrp="1"/>
          </p:cNvSpPr>
          <p:nvPr>
            <p:ph type="title"/>
          </p:nvPr>
        </p:nvSpPr>
        <p:spPr/>
        <p:txBody>
          <a:bodyPr/>
          <a:lstStyle/>
          <a:p>
            <a:r>
              <a:rPr lang="en-US" dirty="0"/>
              <a:t>AHEAD Well-Architected Framework</a:t>
            </a:r>
          </a:p>
        </p:txBody>
      </p:sp>
      <p:sp>
        <p:nvSpPr>
          <p:cNvPr id="4" name="Content Placeholder 3"/>
          <p:cNvSpPr>
            <a:spLocks noGrp="1"/>
          </p:cNvSpPr>
          <p:nvPr>
            <p:ph sz="quarter" idx="11"/>
          </p:nvPr>
        </p:nvSpPr>
        <p:spPr>
          <a:xfrm>
            <a:off x="487680" y="1512889"/>
            <a:ext cx="11216640" cy="4522787"/>
          </a:xfrm>
        </p:spPr>
        <p:txBody>
          <a:bodyPr/>
          <a:lstStyle/>
          <a:p>
            <a:pPr marL="0" indent="0">
              <a:buNone/>
            </a:pPr>
            <a:r>
              <a:rPr lang="en-US" sz="2400" b="0" dirty="0"/>
              <a:t>The Well-Architected Framework is designed to provide you with </a:t>
            </a:r>
            <a:r>
              <a:rPr lang="en-US" sz="2400" b="0" u="sng" dirty="0"/>
              <a:t>high-level guidance</a:t>
            </a:r>
            <a:r>
              <a:rPr lang="en-US" sz="2400" b="0" dirty="0"/>
              <a:t> and </a:t>
            </a:r>
            <a:r>
              <a:rPr lang="en-US" sz="2400" b="0" u="sng" dirty="0"/>
              <a:t>best practices, </a:t>
            </a:r>
            <a:r>
              <a:rPr lang="en-US" sz="2400" b="0" dirty="0"/>
              <a:t>not an audit, to help you build and maintain </a:t>
            </a:r>
            <a:r>
              <a:rPr lang="en-US" sz="2400" dirty="0"/>
              <a:t>secure, reliable, performant, cost optimized, and operationally excellent </a:t>
            </a:r>
            <a:r>
              <a:rPr lang="en-US" sz="2400" b="0" dirty="0"/>
              <a:t>applications in the Cloud. </a:t>
            </a:r>
          </a:p>
          <a:p>
            <a:pPr marL="0" indent="0">
              <a:buNone/>
            </a:pPr>
            <a:endParaRPr lang="en-US" sz="2400" dirty="0"/>
          </a:p>
        </p:txBody>
      </p:sp>
      <p:grpSp>
        <p:nvGrpSpPr>
          <p:cNvPr id="19" name="Group 18">
            <a:extLst>
              <a:ext uri="{FF2B5EF4-FFF2-40B4-BE49-F238E27FC236}">
                <a16:creationId xmlns:a16="http://schemas.microsoft.com/office/drawing/2014/main" id="{4F33DE94-FCDA-8F42-B416-6061902F05D0}"/>
              </a:ext>
            </a:extLst>
          </p:cNvPr>
          <p:cNvGrpSpPr/>
          <p:nvPr/>
        </p:nvGrpSpPr>
        <p:grpSpPr>
          <a:xfrm>
            <a:off x="839269" y="3230568"/>
            <a:ext cx="1220371" cy="1231949"/>
            <a:chOff x="8420045" y="2942668"/>
            <a:chExt cx="365760" cy="365760"/>
          </a:xfrm>
        </p:grpSpPr>
        <p:grpSp>
          <p:nvGrpSpPr>
            <p:cNvPr id="21" name="Group 20">
              <a:extLst>
                <a:ext uri="{FF2B5EF4-FFF2-40B4-BE49-F238E27FC236}">
                  <a16:creationId xmlns:a16="http://schemas.microsoft.com/office/drawing/2014/main" id="{D7D7F6E4-AE07-5046-985C-44783187EB5A}"/>
                </a:ext>
              </a:extLst>
            </p:cNvPr>
            <p:cNvGrpSpPr>
              <a:grpSpLocks noChangeAspect="1"/>
            </p:cNvGrpSpPr>
            <p:nvPr/>
          </p:nvGrpSpPr>
          <p:grpSpPr>
            <a:xfrm>
              <a:off x="8420045" y="2942668"/>
              <a:ext cx="365760" cy="365760"/>
              <a:chOff x="591241" y="1352755"/>
              <a:chExt cx="970566" cy="970566"/>
            </a:xfrm>
          </p:grpSpPr>
          <p:sp>
            <p:nvSpPr>
              <p:cNvPr id="24" name="3 Elipse">
                <a:extLst>
                  <a:ext uri="{FF2B5EF4-FFF2-40B4-BE49-F238E27FC236}">
                    <a16:creationId xmlns:a16="http://schemas.microsoft.com/office/drawing/2014/main" id="{025E1F17-6F46-974B-9F50-70C3C8E140A1}"/>
                  </a:ext>
                </a:extLst>
              </p:cNvPr>
              <p:cNvSpPr>
                <a:spLocks noChangeAspect="1"/>
              </p:cNvSpPr>
              <p:nvPr/>
            </p:nvSpPr>
            <p:spPr bwMode="auto">
              <a:xfrm>
                <a:off x="591478" y="1352992"/>
                <a:ext cx="970093" cy="970093"/>
              </a:xfrm>
              <a:prstGeom prst="ellipse">
                <a:avLst/>
              </a:prstGeom>
              <a:solidFill>
                <a:schemeClr val="accent1"/>
              </a:solidFill>
              <a:ln>
                <a:noFill/>
              </a:ln>
              <a:extLst/>
            </p:spPr>
            <p:txBody>
              <a:bodyPr lIns="0" tIns="0" rIns="0" bIns="0" rtlCol="0" anchor="ctr"/>
              <a:lstStyle/>
              <a:p>
                <a:pPr algn="ctr" defTabSz="912064"/>
                <a:endParaRPr lang="es-SV" sz="3000" cap="small">
                  <a:solidFill>
                    <a:schemeClr val="bg1"/>
                  </a:solidFill>
                  <a:latin typeface="Oswald" panose="020B0604020202020204" charset="0"/>
                  <a:ea typeface="Open Sans" panose="020B0606030504020204" pitchFamily="34" charset="0"/>
                  <a:cs typeface="Open Sans" panose="020B0606030504020204" pitchFamily="34" charset="0"/>
                </a:endParaRPr>
              </a:p>
            </p:txBody>
          </p:sp>
          <p:sp>
            <p:nvSpPr>
              <p:cNvPr id="25" name="2 Anillo">
                <a:extLst>
                  <a:ext uri="{FF2B5EF4-FFF2-40B4-BE49-F238E27FC236}">
                    <a16:creationId xmlns:a16="http://schemas.microsoft.com/office/drawing/2014/main" id="{8186250A-0D97-7B40-B56D-A329E867B5ED}"/>
                  </a:ext>
                </a:extLst>
              </p:cNvPr>
              <p:cNvSpPr>
                <a:spLocks noChangeAspect="1"/>
              </p:cNvSpPr>
              <p:nvPr/>
            </p:nvSpPr>
            <p:spPr bwMode="auto">
              <a:xfrm>
                <a:off x="591241" y="1352755"/>
                <a:ext cx="970566" cy="970566"/>
              </a:xfrm>
              <a:prstGeom prst="donut">
                <a:avLst>
                  <a:gd name="adj" fmla="val 12034"/>
                </a:avLst>
              </a:prstGeom>
              <a:gradFill>
                <a:gsLst>
                  <a:gs pos="56000">
                    <a:srgbClr val="EAEAEA"/>
                  </a:gs>
                  <a:gs pos="27000">
                    <a:schemeClr val="bg1"/>
                  </a:gs>
                  <a:gs pos="91000">
                    <a:schemeClr val="bg1">
                      <a:lumMod val="80000"/>
                    </a:schemeClr>
                  </a:gs>
                </a:gsLst>
                <a:lin ang="9000000" scaled="0"/>
              </a:gradFill>
              <a:ln w="3175" cap="rnd" cmpd="sng">
                <a:solidFill>
                  <a:schemeClr val="bg1"/>
                </a:solidFill>
                <a:bevel/>
              </a:ln>
              <a:effectLst>
                <a:outerShdw blurRad="50800" dist="38100" dir="8100000" algn="tr" rotWithShape="0">
                  <a:schemeClr val="tx1">
                    <a:alpha val="40000"/>
                  </a:schemeClr>
                </a:outerShdw>
              </a:effectLst>
              <a:scene3d>
                <a:camera prst="orthographicFront"/>
                <a:lightRig rig="threePt" dir="t"/>
              </a:scene3d>
              <a:sp3d>
                <a:contourClr>
                  <a:srgbClr val="BEC7CC"/>
                </a:contourClr>
              </a:sp3d>
              <a:extLst/>
            </p:spPr>
            <p:style>
              <a:lnRef idx="2">
                <a:schemeClr val="accent1">
                  <a:shade val="50000"/>
                </a:schemeClr>
              </a:lnRef>
              <a:fillRef idx="1">
                <a:schemeClr val="accent1"/>
              </a:fillRef>
              <a:effectRef idx="0">
                <a:schemeClr val="accent1"/>
              </a:effectRef>
              <a:fontRef idx="minor">
                <a:schemeClr val="lt1"/>
              </a:fontRef>
            </p:style>
            <p:txBody>
              <a:bodyPr lIns="45691" tIns="22845" rIns="45691" bIns="22845" rtlCol="0" anchor="ctr"/>
              <a:lstStyle/>
              <a:p>
                <a:pPr algn="ctr" defTabSz="456947"/>
                <a:endParaRPr lang="es-SV" sz="900">
                  <a:solidFill>
                    <a:schemeClr val="bg1"/>
                  </a:solidFill>
                </a:endParaRPr>
              </a:p>
            </p:txBody>
          </p:sp>
        </p:grpSp>
        <p:pic>
          <p:nvPicPr>
            <p:cNvPr id="22" name="Picture 21">
              <a:extLst>
                <a:ext uri="{FF2B5EF4-FFF2-40B4-BE49-F238E27FC236}">
                  <a16:creationId xmlns:a16="http://schemas.microsoft.com/office/drawing/2014/main" id="{A64D1C0A-A90E-074A-8628-32F7F9EF2E6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503664" y="3029200"/>
              <a:ext cx="190288" cy="190288"/>
            </a:xfrm>
            <a:prstGeom prst="rect">
              <a:avLst/>
            </a:prstGeom>
          </p:spPr>
        </p:pic>
      </p:grpSp>
      <p:grpSp>
        <p:nvGrpSpPr>
          <p:cNvPr id="57" name="Group 56">
            <a:extLst>
              <a:ext uri="{FF2B5EF4-FFF2-40B4-BE49-F238E27FC236}">
                <a16:creationId xmlns:a16="http://schemas.microsoft.com/office/drawing/2014/main" id="{7769FAD8-FEE3-9946-9997-99A5BD31087A}"/>
              </a:ext>
            </a:extLst>
          </p:cNvPr>
          <p:cNvGrpSpPr>
            <a:grpSpLocks noChangeAspect="1"/>
          </p:cNvGrpSpPr>
          <p:nvPr/>
        </p:nvGrpSpPr>
        <p:grpSpPr>
          <a:xfrm>
            <a:off x="10132814" y="3214207"/>
            <a:ext cx="1214567" cy="1231352"/>
            <a:chOff x="591241" y="1352755"/>
            <a:chExt cx="970566" cy="970566"/>
          </a:xfrm>
        </p:grpSpPr>
        <p:sp>
          <p:nvSpPr>
            <p:cNvPr id="59" name="3 Elipse">
              <a:extLst>
                <a:ext uri="{FF2B5EF4-FFF2-40B4-BE49-F238E27FC236}">
                  <a16:creationId xmlns:a16="http://schemas.microsoft.com/office/drawing/2014/main" id="{275A9DB9-A21D-2E4B-86C3-42A03453E6D6}"/>
                </a:ext>
              </a:extLst>
            </p:cNvPr>
            <p:cNvSpPr>
              <a:spLocks noChangeAspect="1"/>
            </p:cNvSpPr>
            <p:nvPr/>
          </p:nvSpPr>
          <p:spPr bwMode="auto">
            <a:xfrm>
              <a:off x="591478" y="1352992"/>
              <a:ext cx="970093" cy="970093"/>
            </a:xfrm>
            <a:prstGeom prst="ellipse">
              <a:avLst/>
            </a:prstGeom>
            <a:solidFill>
              <a:schemeClr val="accent1"/>
            </a:solidFill>
            <a:ln>
              <a:noFill/>
            </a:ln>
            <a:extLst/>
          </p:spPr>
          <p:txBody>
            <a:bodyPr lIns="0" tIns="0" rIns="0" bIns="0" rtlCol="0" anchor="ctr"/>
            <a:lstStyle/>
            <a:p>
              <a:pPr algn="ctr" defTabSz="912064"/>
              <a:endParaRPr lang="es-SV" sz="3000" cap="small">
                <a:solidFill>
                  <a:schemeClr val="bg1"/>
                </a:solidFill>
                <a:latin typeface="Oswald" panose="020B0604020202020204" charset="0"/>
                <a:ea typeface="Open Sans" panose="020B0606030504020204" pitchFamily="34" charset="0"/>
                <a:cs typeface="Open Sans" panose="020B0606030504020204" pitchFamily="34" charset="0"/>
              </a:endParaRPr>
            </a:p>
          </p:txBody>
        </p:sp>
        <p:sp>
          <p:nvSpPr>
            <p:cNvPr id="60" name="2 Anillo">
              <a:extLst>
                <a:ext uri="{FF2B5EF4-FFF2-40B4-BE49-F238E27FC236}">
                  <a16:creationId xmlns:a16="http://schemas.microsoft.com/office/drawing/2014/main" id="{2BFA39F3-3923-6E47-92AB-145D0A173591}"/>
                </a:ext>
              </a:extLst>
            </p:cNvPr>
            <p:cNvSpPr>
              <a:spLocks noChangeAspect="1"/>
            </p:cNvSpPr>
            <p:nvPr/>
          </p:nvSpPr>
          <p:spPr bwMode="auto">
            <a:xfrm>
              <a:off x="591241" y="1352755"/>
              <a:ext cx="970566" cy="970566"/>
            </a:xfrm>
            <a:prstGeom prst="donut">
              <a:avLst>
                <a:gd name="adj" fmla="val 12034"/>
              </a:avLst>
            </a:prstGeom>
            <a:gradFill>
              <a:gsLst>
                <a:gs pos="56000">
                  <a:srgbClr val="EAEAEA"/>
                </a:gs>
                <a:gs pos="27000">
                  <a:schemeClr val="bg1"/>
                </a:gs>
                <a:gs pos="91000">
                  <a:schemeClr val="bg1">
                    <a:lumMod val="80000"/>
                  </a:schemeClr>
                </a:gs>
              </a:gsLst>
              <a:lin ang="9000000" scaled="0"/>
            </a:gradFill>
            <a:ln w="3175" cap="rnd" cmpd="sng">
              <a:solidFill>
                <a:schemeClr val="bg1"/>
              </a:solidFill>
              <a:bevel/>
            </a:ln>
            <a:effectLst>
              <a:outerShdw blurRad="50800" dist="38100" dir="8100000" algn="tr" rotWithShape="0">
                <a:schemeClr val="tx1">
                  <a:alpha val="40000"/>
                </a:schemeClr>
              </a:outerShdw>
            </a:effectLst>
            <a:scene3d>
              <a:camera prst="orthographicFront"/>
              <a:lightRig rig="threePt" dir="t"/>
            </a:scene3d>
            <a:sp3d>
              <a:contourClr>
                <a:srgbClr val="BEC7CC"/>
              </a:contourClr>
            </a:sp3d>
            <a:extLst/>
          </p:spPr>
          <p:style>
            <a:lnRef idx="2">
              <a:schemeClr val="accent1">
                <a:shade val="50000"/>
              </a:schemeClr>
            </a:lnRef>
            <a:fillRef idx="1">
              <a:schemeClr val="accent1"/>
            </a:fillRef>
            <a:effectRef idx="0">
              <a:schemeClr val="accent1"/>
            </a:effectRef>
            <a:fontRef idx="minor">
              <a:schemeClr val="lt1"/>
            </a:fontRef>
          </p:style>
          <p:txBody>
            <a:bodyPr lIns="45691" tIns="22845" rIns="45691" bIns="22845" rtlCol="0" anchor="ctr"/>
            <a:lstStyle/>
            <a:p>
              <a:pPr algn="ctr" defTabSz="456947"/>
              <a:endParaRPr lang="es-SV" sz="900">
                <a:solidFill>
                  <a:schemeClr val="bg1"/>
                </a:solidFill>
              </a:endParaRPr>
            </a:p>
          </p:txBody>
        </p:sp>
      </p:grpSp>
      <p:grpSp>
        <p:nvGrpSpPr>
          <p:cNvPr id="61" name="Group 60">
            <a:extLst>
              <a:ext uri="{FF2B5EF4-FFF2-40B4-BE49-F238E27FC236}">
                <a16:creationId xmlns:a16="http://schemas.microsoft.com/office/drawing/2014/main" id="{0FF00BD0-EAE4-9D42-B152-CE238846ECD9}"/>
              </a:ext>
            </a:extLst>
          </p:cNvPr>
          <p:cNvGrpSpPr/>
          <p:nvPr/>
        </p:nvGrpSpPr>
        <p:grpSpPr>
          <a:xfrm>
            <a:off x="7810803" y="3213311"/>
            <a:ext cx="1215453" cy="1232548"/>
            <a:chOff x="2528296" y="4326992"/>
            <a:chExt cx="365760" cy="365760"/>
          </a:xfrm>
        </p:grpSpPr>
        <p:grpSp>
          <p:nvGrpSpPr>
            <p:cNvPr id="62" name="Group 61">
              <a:extLst>
                <a:ext uri="{FF2B5EF4-FFF2-40B4-BE49-F238E27FC236}">
                  <a16:creationId xmlns:a16="http://schemas.microsoft.com/office/drawing/2014/main" id="{B2F39CB4-2E78-AA4A-B1E2-AEB5D49F1B1C}"/>
                </a:ext>
              </a:extLst>
            </p:cNvPr>
            <p:cNvGrpSpPr>
              <a:grpSpLocks noChangeAspect="1"/>
            </p:cNvGrpSpPr>
            <p:nvPr/>
          </p:nvGrpSpPr>
          <p:grpSpPr>
            <a:xfrm>
              <a:off x="2528296" y="4326992"/>
              <a:ext cx="365760" cy="365760"/>
              <a:chOff x="591241" y="1352755"/>
              <a:chExt cx="970566" cy="970566"/>
            </a:xfrm>
          </p:grpSpPr>
          <p:sp>
            <p:nvSpPr>
              <p:cNvPr id="64" name="3 Elipse">
                <a:extLst>
                  <a:ext uri="{FF2B5EF4-FFF2-40B4-BE49-F238E27FC236}">
                    <a16:creationId xmlns:a16="http://schemas.microsoft.com/office/drawing/2014/main" id="{10DFF74D-5396-CE45-8774-B9598DDE7FCD}"/>
                  </a:ext>
                </a:extLst>
              </p:cNvPr>
              <p:cNvSpPr>
                <a:spLocks noChangeAspect="1"/>
              </p:cNvSpPr>
              <p:nvPr/>
            </p:nvSpPr>
            <p:spPr bwMode="auto">
              <a:xfrm>
                <a:off x="591478" y="1352992"/>
                <a:ext cx="970093" cy="970093"/>
              </a:xfrm>
              <a:prstGeom prst="ellipse">
                <a:avLst/>
              </a:prstGeom>
              <a:solidFill>
                <a:schemeClr val="accent1"/>
              </a:solidFill>
              <a:ln>
                <a:noFill/>
              </a:ln>
              <a:extLst/>
            </p:spPr>
            <p:txBody>
              <a:bodyPr lIns="0" tIns="0" rIns="0" bIns="0" rtlCol="0" anchor="ctr"/>
              <a:lstStyle/>
              <a:p>
                <a:pPr algn="ctr" defTabSz="912064"/>
                <a:endParaRPr lang="es-SV" sz="3000" cap="small">
                  <a:solidFill>
                    <a:schemeClr val="bg1"/>
                  </a:solidFill>
                  <a:latin typeface="Oswald" panose="020B0604020202020204" charset="0"/>
                  <a:ea typeface="Open Sans" panose="020B0606030504020204" pitchFamily="34" charset="0"/>
                  <a:cs typeface="Open Sans" panose="020B0606030504020204" pitchFamily="34" charset="0"/>
                </a:endParaRPr>
              </a:p>
            </p:txBody>
          </p:sp>
          <p:sp>
            <p:nvSpPr>
              <p:cNvPr id="65" name="2 Anillo">
                <a:extLst>
                  <a:ext uri="{FF2B5EF4-FFF2-40B4-BE49-F238E27FC236}">
                    <a16:creationId xmlns:a16="http://schemas.microsoft.com/office/drawing/2014/main" id="{D5B17B55-7129-824B-9E5C-1B5FA74455CD}"/>
                  </a:ext>
                </a:extLst>
              </p:cNvPr>
              <p:cNvSpPr>
                <a:spLocks noChangeAspect="1"/>
              </p:cNvSpPr>
              <p:nvPr/>
            </p:nvSpPr>
            <p:spPr bwMode="auto">
              <a:xfrm>
                <a:off x="591241" y="1352755"/>
                <a:ext cx="970566" cy="970566"/>
              </a:xfrm>
              <a:prstGeom prst="donut">
                <a:avLst>
                  <a:gd name="adj" fmla="val 12034"/>
                </a:avLst>
              </a:prstGeom>
              <a:gradFill>
                <a:gsLst>
                  <a:gs pos="56000">
                    <a:srgbClr val="EAEAEA"/>
                  </a:gs>
                  <a:gs pos="27000">
                    <a:schemeClr val="bg1"/>
                  </a:gs>
                  <a:gs pos="91000">
                    <a:schemeClr val="bg1">
                      <a:lumMod val="80000"/>
                    </a:schemeClr>
                  </a:gs>
                </a:gsLst>
                <a:lin ang="9000000" scaled="0"/>
              </a:gradFill>
              <a:ln w="3175" cap="rnd" cmpd="sng">
                <a:solidFill>
                  <a:schemeClr val="bg1"/>
                </a:solidFill>
                <a:bevel/>
              </a:ln>
              <a:effectLst>
                <a:outerShdw blurRad="50800" dist="38100" dir="8100000" algn="tr" rotWithShape="0">
                  <a:schemeClr val="tx1">
                    <a:alpha val="40000"/>
                  </a:schemeClr>
                </a:outerShdw>
              </a:effectLst>
              <a:scene3d>
                <a:camera prst="orthographicFront"/>
                <a:lightRig rig="threePt" dir="t"/>
              </a:scene3d>
              <a:sp3d>
                <a:contourClr>
                  <a:srgbClr val="BEC7CC"/>
                </a:contourClr>
              </a:sp3d>
              <a:extLst/>
            </p:spPr>
            <p:style>
              <a:lnRef idx="2">
                <a:schemeClr val="accent1">
                  <a:shade val="50000"/>
                </a:schemeClr>
              </a:lnRef>
              <a:fillRef idx="1">
                <a:schemeClr val="accent1"/>
              </a:fillRef>
              <a:effectRef idx="0">
                <a:schemeClr val="accent1"/>
              </a:effectRef>
              <a:fontRef idx="minor">
                <a:schemeClr val="lt1"/>
              </a:fontRef>
            </p:style>
            <p:txBody>
              <a:bodyPr lIns="45691" tIns="22845" rIns="45691" bIns="22845" rtlCol="0" anchor="ctr"/>
              <a:lstStyle/>
              <a:p>
                <a:pPr algn="ctr" defTabSz="456947"/>
                <a:endParaRPr lang="es-SV" sz="900" dirty="0">
                  <a:solidFill>
                    <a:schemeClr val="bg1"/>
                  </a:solidFill>
                </a:endParaRPr>
              </a:p>
            </p:txBody>
          </p:sp>
        </p:grpSp>
        <p:pic>
          <p:nvPicPr>
            <p:cNvPr id="63" name="Picture 62">
              <a:extLst>
                <a:ext uri="{FF2B5EF4-FFF2-40B4-BE49-F238E27FC236}">
                  <a16:creationId xmlns:a16="http://schemas.microsoft.com/office/drawing/2014/main" id="{73590F9A-47A6-E848-B0D1-D13660B2F45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24095" y="4422884"/>
              <a:ext cx="174162" cy="173976"/>
            </a:xfrm>
            <a:prstGeom prst="rect">
              <a:avLst/>
            </a:prstGeom>
          </p:spPr>
        </p:pic>
      </p:grpSp>
      <p:grpSp>
        <p:nvGrpSpPr>
          <p:cNvPr id="3" name="Group 2">
            <a:extLst>
              <a:ext uri="{FF2B5EF4-FFF2-40B4-BE49-F238E27FC236}">
                <a16:creationId xmlns:a16="http://schemas.microsoft.com/office/drawing/2014/main" id="{3B789587-89F0-304A-9B48-200CDE5D280C}"/>
              </a:ext>
            </a:extLst>
          </p:cNvPr>
          <p:cNvGrpSpPr/>
          <p:nvPr/>
        </p:nvGrpSpPr>
        <p:grpSpPr>
          <a:xfrm>
            <a:off x="3166786" y="3230567"/>
            <a:ext cx="7856879" cy="1231651"/>
            <a:chOff x="4328393" y="2376611"/>
            <a:chExt cx="5892659" cy="923738"/>
          </a:xfrm>
        </p:grpSpPr>
        <p:grpSp>
          <p:nvGrpSpPr>
            <p:cNvPr id="66" name="Group 65">
              <a:extLst>
                <a:ext uri="{FF2B5EF4-FFF2-40B4-BE49-F238E27FC236}">
                  <a16:creationId xmlns:a16="http://schemas.microsoft.com/office/drawing/2014/main" id="{048166B5-F532-F648-BD6F-A2D60A2063E1}"/>
                </a:ext>
              </a:extLst>
            </p:cNvPr>
            <p:cNvGrpSpPr/>
            <p:nvPr/>
          </p:nvGrpSpPr>
          <p:grpSpPr>
            <a:xfrm>
              <a:off x="4328393" y="2376611"/>
              <a:ext cx="911147" cy="923738"/>
              <a:chOff x="6804626" y="865068"/>
              <a:chExt cx="365760" cy="365760"/>
            </a:xfrm>
          </p:grpSpPr>
          <p:grpSp>
            <p:nvGrpSpPr>
              <p:cNvPr id="67" name="Group 66">
                <a:extLst>
                  <a:ext uri="{FF2B5EF4-FFF2-40B4-BE49-F238E27FC236}">
                    <a16:creationId xmlns:a16="http://schemas.microsoft.com/office/drawing/2014/main" id="{916B621B-DF5F-C042-AC3B-94C86475EF85}"/>
                  </a:ext>
                </a:extLst>
              </p:cNvPr>
              <p:cNvGrpSpPr>
                <a:grpSpLocks noChangeAspect="1"/>
              </p:cNvGrpSpPr>
              <p:nvPr/>
            </p:nvGrpSpPr>
            <p:grpSpPr>
              <a:xfrm>
                <a:off x="6804626" y="865068"/>
                <a:ext cx="365760" cy="365760"/>
                <a:chOff x="591241" y="1352755"/>
                <a:chExt cx="970566" cy="970566"/>
              </a:xfrm>
            </p:grpSpPr>
            <p:sp>
              <p:nvSpPr>
                <p:cNvPr id="69" name="3 Elipse">
                  <a:extLst>
                    <a:ext uri="{FF2B5EF4-FFF2-40B4-BE49-F238E27FC236}">
                      <a16:creationId xmlns:a16="http://schemas.microsoft.com/office/drawing/2014/main" id="{4F4FA773-42F0-0045-A5E9-1871BAE0FD9F}"/>
                    </a:ext>
                  </a:extLst>
                </p:cNvPr>
                <p:cNvSpPr>
                  <a:spLocks noChangeAspect="1"/>
                </p:cNvSpPr>
                <p:nvPr/>
              </p:nvSpPr>
              <p:spPr bwMode="auto">
                <a:xfrm>
                  <a:off x="591478" y="1352992"/>
                  <a:ext cx="970093" cy="970093"/>
                </a:xfrm>
                <a:prstGeom prst="ellipse">
                  <a:avLst/>
                </a:prstGeom>
                <a:solidFill>
                  <a:schemeClr val="accent1"/>
                </a:solidFill>
                <a:ln>
                  <a:noFill/>
                </a:ln>
                <a:extLst/>
              </p:spPr>
              <p:txBody>
                <a:bodyPr lIns="0" tIns="0" rIns="0" bIns="0" rtlCol="0" anchor="ctr"/>
                <a:lstStyle/>
                <a:p>
                  <a:pPr algn="ctr" defTabSz="912064"/>
                  <a:endParaRPr lang="es-SV" sz="3000" cap="small">
                    <a:solidFill>
                      <a:schemeClr val="bg1"/>
                    </a:solidFill>
                    <a:latin typeface="Oswald" panose="020B0604020202020204" charset="0"/>
                    <a:ea typeface="Open Sans" panose="020B0606030504020204" pitchFamily="34" charset="0"/>
                    <a:cs typeface="Open Sans" panose="020B0606030504020204" pitchFamily="34" charset="0"/>
                  </a:endParaRPr>
                </a:p>
              </p:txBody>
            </p:sp>
            <p:sp>
              <p:nvSpPr>
                <p:cNvPr id="70" name="2 Anillo">
                  <a:extLst>
                    <a:ext uri="{FF2B5EF4-FFF2-40B4-BE49-F238E27FC236}">
                      <a16:creationId xmlns:a16="http://schemas.microsoft.com/office/drawing/2014/main" id="{5B38233B-C440-404E-AE33-8AC03D71E01E}"/>
                    </a:ext>
                  </a:extLst>
                </p:cNvPr>
                <p:cNvSpPr>
                  <a:spLocks noChangeAspect="1"/>
                </p:cNvSpPr>
                <p:nvPr/>
              </p:nvSpPr>
              <p:spPr bwMode="auto">
                <a:xfrm>
                  <a:off x="591241" y="1352755"/>
                  <a:ext cx="970566" cy="970566"/>
                </a:xfrm>
                <a:prstGeom prst="donut">
                  <a:avLst>
                    <a:gd name="adj" fmla="val 12034"/>
                  </a:avLst>
                </a:prstGeom>
                <a:gradFill>
                  <a:gsLst>
                    <a:gs pos="56000">
                      <a:srgbClr val="EAEAEA"/>
                    </a:gs>
                    <a:gs pos="27000">
                      <a:schemeClr val="bg1"/>
                    </a:gs>
                    <a:gs pos="91000">
                      <a:schemeClr val="bg1">
                        <a:lumMod val="80000"/>
                      </a:schemeClr>
                    </a:gs>
                  </a:gsLst>
                  <a:lin ang="9000000" scaled="0"/>
                </a:gradFill>
                <a:ln w="3175" cap="rnd" cmpd="sng">
                  <a:solidFill>
                    <a:schemeClr val="bg1"/>
                  </a:solidFill>
                  <a:bevel/>
                </a:ln>
                <a:effectLst>
                  <a:outerShdw blurRad="50800" dist="38100" dir="8100000" algn="tr" rotWithShape="0">
                    <a:schemeClr val="tx1">
                      <a:alpha val="40000"/>
                    </a:schemeClr>
                  </a:outerShdw>
                </a:effectLst>
                <a:scene3d>
                  <a:camera prst="orthographicFront"/>
                  <a:lightRig rig="threePt" dir="t"/>
                </a:scene3d>
                <a:sp3d>
                  <a:contourClr>
                    <a:srgbClr val="BEC7CC"/>
                  </a:contourClr>
                </a:sp3d>
                <a:extLst/>
              </p:spPr>
              <p:style>
                <a:lnRef idx="2">
                  <a:schemeClr val="accent1">
                    <a:shade val="50000"/>
                  </a:schemeClr>
                </a:lnRef>
                <a:fillRef idx="1">
                  <a:schemeClr val="accent1"/>
                </a:fillRef>
                <a:effectRef idx="0">
                  <a:schemeClr val="accent1"/>
                </a:effectRef>
                <a:fontRef idx="minor">
                  <a:schemeClr val="lt1"/>
                </a:fontRef>
              </p:style>
              <p:txBody>
                <a:bodyPr lIns="45691" tIns="22845" rIns="45691" bIns="22845" rtlCol="0" anchor="ctr"/>
                <a:lstStyle/>
                <a:p>
                  <a:pPr algn="ctr" defTabSz="456947"/>
                  <a:endParaRPr lang="es-SV" sz="900">
                    <a:solidFill>
                      <a:schemeClr val="bg1"/>
                    </a:solidFill>
                  </a:endParaRPr>
                </a:p>
              </p:txBody>
            </p:sp>
          </p:grpSp>
          <p:pic>
            <p:nvPicPr>
              <p:cNvPr id="68" name="Picture 67">
                <a:extLst>
                  <a:ext uri="{FF2B5EF4-FFF2-40B4-BE49-F238E27FC236}">
                    <a16:creationId xmlns:a16="http://schemas.microsoft.com/office/drawing/2014/main" id="{D3817580-4E68-5745-A7B3-7BD1F892C9F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889389" y="960869"/>
                <a:ext cx="164163" cy="174158"/>
              </a:xfrm>
              <a:prstGeom prst="rect">
                <a:avLst/>
              </a:prstGeom>
            </p:spPr>
          </p:pic>
        </p:grpSp>
        <p:grpSp>
          <p:nvGrpSpPr>
            <p:cNvPr id="78" name="Group 77">
              <a:extLst>
                <a:ext uri="{FF2B5EF4-FFF2-40B4-BE49-F238E27FC236}">
                  <a16:creationId xmlns:a16="http://schemas.microsoft.com/office/drawing/2014/main" id="{10EA9519-70E2-7347-A736-D77DB3FD9A9B}"/>
                </a:ext>
              </a:extLst>
            </p:cNvPr>
            <p:cNvGrpSpPr/>
            <p:nvPr/>
          </p:nvGrpSpPr>
          <p:grpSpPr>
            <a:xfrm>
              <a:off x="4467944" y="2486343"/>
              <a:ext cx="5753108" cy="704922"/>
              <a:chOff x="7376667" y="2482843"/>
              <a:chExt cx="12428861" cy="1400665"/>
            </a:xfrm>
          </p:grpSpPr>
          <p:sp>
            <p:nvSpPr>
              <p:cNvPr id="79" name="Oval 78">
                <a:extLst>
                  <a:ext uri="{FF2B5EF4-FFF2-40B4-BE49-F238E27FC236}">
                    <a16:creationId xmlns:a16="http://schemas.microsoft.com/office/drawing/2014/main" id="{D3DDC632-B9DC-1649-B780-064A67DAC8AB}"/>
                  </a:ext>
                </a:extLst>
              </p:cNvPr>
              <p:cNvSpPr/>
              <p:nvPr/>
            </p:nvSpPr>
            <p:spPr>
              <a:xfrm>
                <a:off x="7376667" y="2482843"/>
                <a:ext cx="1400665" cy="14006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0" name="Picture 79">
                <a:extLst>
                  <a:ext uri="{FF2B5EF4-FFF2-40B4-BE49-F238E27FC236}">
                    <a16:creationId xmlns:a16="http://schemas.microsoft.com/office/drawing/2014/main" id="{011CA488-974A-BB47-B431-E65030973D9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886613" y="2665967"/>
                <a:ext cx="918915" cy="946905"/>
              </a:xfrm>
              <a:prstGeom prst="rect">
                <a:avLst/>
              </a:prstGeom>
            </p:spPr>
          </p:pic>
        </p:grpSp>
      </p:grpSp>
      <p:grpSp>
        <p:nvGrpSpPr>
          <p:cNvPr id="5" name="Group 4">
            <a:extLst>
              <a:ext uri="{FF2B5EF4-FFF2-40B4-BE49-F238E27FC236}">
                <a16:creationId xmlns:a16="http://schemas.microsoft.com/office/drawing/2014/main" id="{504ED9D4-AB30-934E-8CB3-90A25CCC8773}"/>
              </a:ext>
            </a:extLst>
          </p:cNvPr>
          <p:cNvGrpSpPr/>
          <p:nvPr/>
        </p:nvGrpSpPr>
        <p:grpSpPr>
          <a:xfrm>
            <a:off x="5489091" y="3196203"/>
            <a:ext cx="1215159" cy="1232248"/>
            <a:chOff x="3300700" y="2376611"/>
            <a:chExt cx="911369" cy="924186"/>
          </a:xfrm>
        </p:grpSpPr>
        <p:grpSp>
          <p:nvGrpSpPr>
            <p:cNvPr id="72" name="Group 71">
              <a:extLst>
                <a:ext uri="{FF2B5EF4-FFF2-40B4-BE49-F238E27FC236}">
                  <a16:creationId xmlns:a16="http://schemas.microsoft.com/office/drawing/2014/main" id="{A0DFCCD5-0EEA-6F49-937C-008991E8CA0A}"/>
                </a:ext>
              </a:extLst>
            </p:cNvPr>
            <p:cNvGrpSpPr/>
            <p:nvPr/>
          </p:nvGrpSpPr>
          <p:grpSpPr>
            <a:xfrm>
              <a:off x="3300700" y="2376611"/>
              <a:ext cx="911369" cy="924186"/>
              <a:chOff x="7610798" y="2942668"/>
              <a:chExt cx="365760" cy="365760"/>
            </a:xfrm>
          </p:grpSpPr>
          <p:grpSp>
            <p:nvGrpSpPr>
              <p:cNvPr id="73" name="Group 72">
                <a:extLst>
                  <a:ext uri="{FF2B5EF4-FFF2-40B4-BE49-F238E27FC236}">
                    <a16:creationId xmlns:a16="http://schemas.microsoft.com/office/drawing/2014/main" id="{12F7530C-0D80-3B40-B044-9946EE15A338}"/>
                  </a:ext>
                </a:extLst>
              </p:cNvPr>
              <p:cNvGrpSpPr>
                <a:grpSpLocks noChangeAspect="1"/>
              </p:cNvGrpSpPr>
              <p:nvPr/>
            </p:nvGrpSpPr>
            <p:grpSpPr>
              <a:xfrm>
                <a:off x="7610798" y="2942668"/>
                <a:ext cx="365760" cy="365760"/>
                <a:chOff x="591241" y="1352755"/>
                <a:chExt cx="970566" cy="970566"/>
              </a:xfrm>
            </p:grpSpPr>
            <p:sp>
              <p:nvSpPr>
                <p:cNvPr id="75" name="3 Elipse">
                  <a:extLst>
                    <a:ext uri="{FF2B5EF4-FFF2-40B4-BE49-F238E27FC236}">
                      <a16:creationId xmlns:a16="http://schemas.microsoft.com/office/drawing/2014/main" id="{858D1021-4D29-BE45-A676-8F9813DFCC8C}"/>
                    </a:ext>
                  </a:extLst>
                </p:cNvPr>
                <p:cNvSpPr>
                  <a:spLocks noChangeAspect="1"/>
                </p:cNvSpPr>
                <p:nvPr/>
              </p:nvSpPr>
              <p:spPr bwMode="auto">
                <a:xfrm>
                  <a:off x="591478" y="1352992"/>
                  <a:ext cx="970093" cy="970093"/>
                </a:xfrm>
                <a:prstGeom prst="ellipse">
                  <a:avLst/>
                </a:prstGeom>
                <a:solidFill>
                  <a:schemeClr val="accent1"/>
                </a:solidFill>
                <a:ln>
                  <a:noFill/>
                </a:ln>
                <a:extLst/>
              </p:spPr>
              <p:txBody>
                <a:bodyPr lIns="0" tIns="0" rIns="0" bIns="0" rtlCol="0" anchor="ctr"/>
                <a:lstStyle/>
                <a:p>
                  <a:pPr algn="ctr" defTabSz="912064"/>
                  <a:endParaRPr lang="es-SV" sz="3000" cap="small">
                    <a:solidFill>
                      <a:schemeClr val="bg1"/>
                    </a:solidFill>
                    <a:latin typeface="Oswald" panose="020B0604020202020204" charset="0"/>
                    <a:ea typeface="Open Sans" panose="020B0606030504020204" pitchFamily="34" charset="0"/>
                    <a:cs typeface="Open Sans" panose="020B0606030504020204" pitchFamily="34" charset="0"/>
                  </a:endParaRPr>
                </a:p>
              </p:txBody>
            </p:sp>
            <p:sp>
              <p:nvSpPr>
                <p:cNvPr id="76" name="2 Anillo">
                  <a:extLst>
                    <a:ext uri="{FF2B5EF4-FFF2-40B4-BE49-F238E27FC236}">
                      <a16:creationId xmlns:a16="http://schemas.microsoft.com/office/drawing/2014/main" id="{A0AFB6DB-CD6C-624B-9432-71AD9CB330A7}"/>
                    </a:ext>
                  </a:extLst>
                </p:cNvPr>
                <p:cNvSpPr>
                  <a:spLocks noChangeAspect="1"/>
                </p:cNvSpPr>
                <p:nvPr/>
              </p:nvSpPr>
              <p:spPr bwMode="auto">
                <a:xfrm>
                  <a:off x="591241" y="1352755"/>
                  <a:ext cx="970566" cy="970566"/>
                </a:xfrm>
                <a:prstGeom prst="donut">
                  <a:avLst>
                    <a:gd name="adj" fmla="val 12034"/>
                  </a:avLst>
                </a:prstGeom>
                <a:gradFill>
                  <a:gsLst>
                    <a:gs pos="56000">
                      <a:srgbClr val="EAEAEA"/>
                    </a:gs>
                    <a:gs pos="27000">
                      <a:schemeClr val="bg1"/>
                    </a:gs>
                    <a:gs pos="91000">
                      <a:schemeClr val="bg1">
                        <a:lumMod val="80000"/>
                      </a:schemeClr>
                    </a:gs>
                  </a:gsLst>
                  <a:lin ang="9000000" scaled="0"/>
                </a:gradFill>
                <a:ln w="3175" cap="rnd" cmpd="sng">
                  <a:solidFill>
                    <a:schemeClr val="bg1"/>
                  </a:solidFill>
                  <a:bevel/>
                </a:ln>
                <a:effectLst>
                  <a:outerShdw blurRad="50800" dist="38100" dir="8100000" algn="tr" rotWithShape="0">
                    <a:schemeClr val="tx1">
                      <a:alpha val="40000"/>
                    </a:schemeClr>
                  </a:outerShdw>
                </a:effectLst>
                <a:scene3d>
                  <a:camera prst="orthographicFront"/>
                  <a:lightRig rig="threePt" dir="t"/>
                </a:scene3d>
                <a:sp3d>
                  <a:contourClr>
                    <a:srgbClr val="BEC7CC"/>
                  </a:contourClr>
                </a:sp3d>
                <a:extLst/>
              </p:spPr>
              <p:style>
                <a:lnRef idx="2">
                  <a:schemeClr val="accent1">
                    <a:shade val="50000"/>
                  </a:schemeClr>
                </a:lnRef>
                <a:fillRef idx="1">
                  <a:schemeClr val="accent1"/>
                </a:fillRef>
                <a:effectRef idx="0">
                  <a:schemeClr val="accent1"/>
                </a:effectRef>
                <a:fontRef idx="minor">
                  <a:schemeClr val="lt1"/>
                </a:fontRef>
              </p:style>
              <p:txBody>
                <a:bodyPr lIns="45691" tIns="22845" rIns="45691" bIns="22845" rtlCol="0" anchor="ctr"/>
                <a:lstStyle/>
                <a:p>
                  <a:pPr algn="ctr" defTabSz="456947"/>
                  <a:endParaRPr lang="es-SV" sz="900">
                    <a:solidFill>
                      <a:schemeClr val="bg1"/>
                    </a:solidFill>
                  </a:endParaRPr>
                </a:p>
              </p:txBody>
            </p:sp>
          </p:grpSp>
          <p:pic>
            <p:nvPicPr>
              <p:cNvPr id="74" name="Picture 73">
                <a:extLst>
                  <a:ext uri="{FF2B5EF4-FFF2-40B4-BE49-F238E27FC236}">
                    <a16:creationId xmlns:a16="http://schemas.microsoft.com/office/drawing/2014/main" id="{D83451E0-AF47-B943-B394-4AE5D405CF4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700081" y="3055859"/>
                <a:ext cx="187194" cy="139378"/>
              </a:xfrm>
              <a:prstGeom prst="rect">
                <a:avLst/>
              </a:prstGeom>
            </p:spPr>
          </p:pic>
        </p:grpSp>
        <p:grpSp>
          <p:nvGrpSpPr>
            <p:cNvPr id="81" name="Group 80">
              <a:extLst>
                <a:ext uri="{FF2B5EF4-FFF2-40B4-BE49-F238E27FC236}">
                  <a16:creationId xmlns:a16="http://schemas.microsoft.com/office/drawing/2014/main" id="{32F8F949-C7DE-9B46-B4DF-8CED30231030}"/>
                </a:ext>
              </a:extLst>
            </p:cNvPr>
            <p:cNvGrpSpPr/>
            <p:nvPr/>
          </p:nvGrpSpPr>
          <p:grpSpPr>
            <a:xfrm>
              <a:off x="3439886" y="2486343"/>
              <a:ext cx="671228" cy="704922"/>
              <a:chOff x="3870128" y="2482843"/>
              <a:chExt cx="1400665" cy="1400665"/>
            </a:xfrm>
          </p:grpSpPr>
          <p:sp>
            <p:nvSpPr>
              <p:cNvPr id="82" name="Oval 81">
                <a:extLst>
                  <a:ext uri="{FF2B5EF4-FFF2-40B4-BE49-F238E27FC236}">
                    <a16:creationId xmlns:a16="http://schemas.microsoft.com/office/drawing/2014/main" id="{9729026C-AA42-6E42-90CE-0356CE868659}"/>
                  </a:ext>
                </a:extLst>
              </p:cNvPr>
              <p:cNvSpPr/>
              <p:nvPr/>
            </p:nvSpPr>
            <p:spPr>
              <a:xfrm>
                <a:off x="3870128" y="2482843"/>
                <a:ext cx="1400665" cy="14006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3" name="Picture 82">
                <a:extLst>
                  <a:ext uri="{FF2B5EF4-FFF2-40B4-BE49-F238E27FC236}">
                    <a16:creationId xmlns:a16="http://schemas.microsoft.com/office/drawing/2014/main" id="{3615EB5C-0C03-CA43-B44E-54779D7A0F0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084967" y="2717178"/>
                <a:ext cx="1039670" cy="923644"/>
              </a:xfrm>
              <a:prstGeom prst="rect">
                <a:avLst/>
              </a:prstGeom>
            </p:spPr>
          </p:pic>
        </p:grpSp>
      </p:grpSp>
      <p:sp>
        <p:nvSpPr>
          <p:cNvPr id="84" name="TextBox 83">
            <a:extLst>
              <a:ext uri="{FF2B5EF4-FFF2-40B4-BE49-F238E27FC236}">
                <a16:creationId xmlns:a16="http://schemas.microsoft.com/office/drawing/2014/main" id="{3428B887-A994-284F-9421-43DC4519ACB2}"/>
              </a:ext>
            </a:extLst>
          </p:cNvPr>
          <p:cNvSpPr txBox="1"/>
          <p:nvPr/>
        </p:nvSpPr>
        <p:spPr>
          <a:xfrm>
            <a:off x="2823688" y="4690223"/>
            <a:ext cx="1717451" cy="388527"/>
          </a:xfrm>
          <a:prstGeom prst="rect">
            <a:avLst/>
          </a:prstGeom>
          <a:noFill/>
        </p:spPr>
        <p:txBody>
          <a:bodyPr wrap="square" lIns="0" tIns="0" rIns="0" bIns="0" rtlCol="0" anchor="ctr">
            <a:noAutofit/>
          </a:bodyPr>
          <a:lstStyle/>
          <a:p>
            <a:pPr algn="ctr"/>
            <a:r>
              <a:rPr lang="en-US" sz="1600" b="1" dirty="0">
                <a:latin typeface="Arial" panose="020B0604020202020204" pitchFamily="34" charset="0"/>
                <a:cs typeface="Arial" panose="020B0604020202020204" pitchFamily="34" charset="0"/>
              </a:rPr>
              <a:t>Security</a:t>
            </a:r>
          </a:p>
        </p:txBody>
      </p:sp>
      <p:sp>
        <p:nvSpPr>
          <p:cNvPr id="85" name="TextBox 84">
            <a:extLst>
              <a:ext uri="{FF2B5EF4-FFF2-40B4-BE49-F238E27FC236}">
                <a16:creationId xmlns:a16="http://schemas.microsoft.com/office/drawing/2014/main" id="{0B0C6A9B-020E-0945-B252-9AEDE1BC9F75}"/>
              </a:ext>
            </a:extLst>
          </p:cNvPr>
          <p:cNvSpPr txBox="1"/>
          <p:nvPr/>
        </p:nvSpPr>
        <p:spPr>
          <a:xfrm>
            <a:off x="5161381" y="4690223"/>
            <a:ext cx="1867553" cy="388527"/>
          </a:xfrm>
          <a:prstGeom prst="rect">
            <a:avLst/>
          </a:prstGeom>
          <a:noFill/>
        </p:spPr>
        <p:txBody>
          <a:bodyPr wrap="square" lIns="0" tIns="0" rIns="0" bIns="0" rtlCol="0" anchor="ctr">
            <a:noAutofit/>
          </a:bodyPr>
          <a:lstStyle/>
          <a:p>
            <a:pPr algn="ctr"/>
            <a:r>
              <a:rPr lang="en-US" sz="1600" b="1" dirty="0">
                <a:latin typeface="Arial" panose="020B0604020202020204" pitchFamily="34" charset="0"/>
                <a:cs typeface="Arial" panose="020B0604020202020204" pitchFamily="34" charset="0"/>
              </a:rPr>
              <a:t>Reliability</a:t>
            </a:r>
          </a:p>
        </p:txBody>
      </p:sp>
      <p:sp>
        <p:nvSpPr>
          <p:cNvPr id="86" name="TextBox 85">
            <a:extLst>
              <a:ext uri="{FF2B5EF4-FFF2-40B4-BE49-F238E27FC236}">
                <a16:creationId xmlns:a16="http://schemas.microsoft.com/office/drawing/2014/main" id="{CD2FE62A-CC8B-6845-A4F2-416DF6DF336C}"/>
              </a:ext>
            </a:extLst>
          </p:cNvPr>
          <p:cNvSpPr txBox="1"/>
          <p:nvPr/>
        </p:nvSpPr>
        <p:spPr>
          <a:xfrm>
            <a:off x="7497832" y="4690223"/>
            <a:ext cx="1868793" cy="388527"/>
          </a:xfrm>
          <a:prstGeom prst="rect">
            <a:avLst/>
          </a:prstGeom>
          <a:noFill/>
        </p:spPr>
        <p:txBody>
          <a:bodyPr wrap="square" lIns="0" tIns="0" rIns="0" bIns="0" rtlCol="0" anchor="ctr">
            <a:noAutofit/>
          </a:bodyPr>
          <a:lstStyle/>
          <a:p>
            <a:pPr algn="ctr"/>
            <a:r>
              <a:rPr lang="en-US" sz="1600" b="1" dirty="0">
                <a:latin typeface="Arial" panose="020B0604020202020204" pitchFamily="34" charset="0"/>
                <a:cs typeface="Arial" panose="020B0604020202020204" pitchFamily="34" charset="0"/>
              </a:rPr>
              <a:t>Performance</a:t>
            </a:r>
          </a:p>
          <a:p>
            <a:pPr algn="ctr"/>
            <a:r>
              <a:rPr lang="en-US" sz="1600" b="1" dirty="0">
                <a:latin typeface="Arial" panose="020B0604020202020204" pitchFamily="34" charset="0"/>
                <a:cs typeface="Arial" panose="020B0604020202020204" pitchFamily="34" charset="0"/>
              </a:rPr>
              <a:t>Efficiency</a:t>
            </a:r>
          </a:p>
        </p:txBody>
      </p:sp>
      <p:sp>
        <p:nvSpPr>
          <p:cNvPr id="87" name="TextBox 86">
            <a:extLst>
              <a:ext uri="{FF2B5EF4-FFF2-40B4-BE49-F238E27FC236}">
                <a16:creationId xmlns:a16="http://schemas.microsoft.com/office/drawing/2014/main" id="{3FC307C2-91C6-134B-8650-AF869CD09DB9}"/>
              </a:ext>
            </a:extLst>
          </p:cNvPr>
          <p:cNvSpPr txBox="1"/>
          <p:nvPr/>
        </p:nvSpPr>
        <p:spPr>
          <a:xfrm>
            <a:off x="9835523" y="4690223"/>
            <a:ext cx="1868797" cy="388527"/>
          </a:xfrm>
          <a:prstGeom prst="rect">
            <a:avLst/>
          </a:prstGeom>
          <a:noFill/>
        </p:spPr>
        <p:txBody>
          <a:bodyPr wrap="square" lIns="0" tIns="0" rIns="0" bIns="0" rtlCol="0" anchor="ctr">
            <a:noAutofit/>
          </a:bodyPr>
          <a:lstStyle/>
          <a:p>
            <a:pPr algn="ctr"/>
            <a:r>
              <a:rPr lang="en-US" sz="1600" b="1" dirty="0">
                <a:latin typeface="Arial" panose="020B0604020202020204" pitchFamily="34" charset="0"/>
                <a:cs typeface="Arial" panose="020B0604020202020204" pitchFamily="34" charset="0"/>
              </a:rPr>
              <a:t>Cost Optimization</a:t>
            </a:r>
          </a:p>
        </p:txBody>
      </p:sp>
      <p:sp>
        <p:nvSpPr>
          <p:cNvPr id="88" name="TextBox 87">
            <a:extLst>
              <a:ext uri="{FF2B5EF4-FFF2-40B4-BE49-F238E27FC236}">
                <a16:creationId xmlns:a16="http://schemas.microsoft.com/office/drawing/2014/main" id="{4DAC766E-CE33-DA47-A5A4-1ABBD791C4EF}"/>
              </a:ext>
            </a:extLst>
          </p:cNvPr>
          <p:cNvSpPr txBox="1"/>
          <p:nvPr/>
        </p:nvSpPr>
        <p:spPr>
          <a:xfrm>
            <a:off x="485996" y="4690224"/>
            <a:ext cx="1867553" cy="388528"/>
          </a:xfrm>
          <a:prstGeom prst="rect">
            <a:avLst/>
          </a:prstGeom>
          <a:noFill/>
        </p:spPr>
        <p:txBody>
          <a:bodyPr wrap="square" lIns="0" tIns="0" rIns="0" bIns="0" rtlCol="0" anchor="ctr">
            <a:noAutofit/>
          </a:bodyPr>
          <a:lstStyle/>
          <a:p>
            <a:pPr algn="ctr"/>
            <a:r>
              <a:rPr lang="en-US" sz="1600" b="1" dirty="0">
                <a:latin typeface="Arial" panose="020B0604020202020204" pitchFamily="34" charset="0"/>
                <a:cs typeface="Arial" panose="020B0604020202020204" pitchFamily="34" charset="0"/>
              </a:rPr>
              <a:t>Operational Excellence</a:t>
            </a:r>
          </a:p>
        </p:txBody>
      </p:sp>
      <p:sp>
        <p:nvSpPr>
          <p:cNvPr id="7" name="TextBox 6">
            <a:extLst>
              <a:ext uri="{FF2B5EF4-FFF2-40B4-BE49-F238E27FC236}">
                <a16:creationId xmlns:a16="http://schemas.microsoft.com/office/drawing/2014/main" id="{82DE1CF6-2D49-BF41-ACB0-68C56DB0D961}"/>
              </a:ext>
            </a:extLst>
          </p:cNvPr>
          <p:cNvSpPr txBox="1"/>
          <p:nvPr/>
        </p:nvSpPr>
        <p:spPr>
          <a:xfrm>
            <a:off x="5391573" y="6664960"/>
            <a:ext cx="0" cy="0"/>
          </a:xfrm>
          <a:prstGeom prst="rect">
            <a:avLst/>
          </a:prstGeom>
        </p:spPr>
        <p:txBody>
          <a:bodyPr vert="horz" wrap="none" lIns="0" tIns="0" rIns="0" bIns="0" rtlCol="0">
            <a:noAutofit/>
          </a:bodyPr>
          <a:lstStyle/>
          <a:p>
            <a:endParaRPr lang="en-US" sz="2667" dirty="0">
              <a:solidFill>
                <a:schemeClr val="tx1">
                  <a:lumMod val="75000"/>
                  <a:lumOff val="25000"/>
                </a:schemeClr>
              </a:solidFill>
            </a:endParaRPr>
          </a:p>
        </p:txBody>
      </p:sp>
      <p:pic>
        <p:nvPicPr>
          <p:cNvPr id="58" name="Picture 57">
            <a:extLst>
              <a:ext uri="{FF2B5EF4-FFF2-40B4-BE49-F238E27FC236}">
                <a16:creationId xmlns:a16="http://schemas.microsoft.com/office/drawing/2014/main" id="{5BD1AE62-4ACB-494F-9137-40867B73DC9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553629" y="3522024"/>
            <a:ext cx="439959" cy="585801"/>
          </a:xfrm>
          <a:prstGeom prst="rect">
            <a:avLst/>
          </a:prstGeom>
        </p:spPr>
      </p:pic>
      <p:sp>
        <p:nvSpPr>
          <p:cNvPr id="42" name="TextBox 41">
            <a:extLst>
              <a:ext uri="{FF2B5EF4-FFF2-40B4-BE49-F238E27FC236}">
                <a16:creationId xmlns:a16="http://schemas.microsoft.com/office/drawing/2014/main" id="{8F28BA68-6882-4B4A-97C7-7B013702C166}"/>
              </a:ext>
            </a:extLst>
          </p:cNvPr>
          <p:cNvSpPr txBox="1"/>
          <p:nvPr/>
        </p:nvSpPr>
        <p:spPr>
          <a:xfrm>
            <a:off x="-843" y="5898364"/>
            <a:ext cx="12192000" cy="313601"/>
          </a:xfrm>
          <a:prstGeom prst="rect">
            <a:avLst/>
          </a:prstGeom>
        </p:spPr>
        <p:txBody>
          <a:bodyPr vert="horz" wrap="square" lIns="0" tIns="0" rIns="0" bIns="0" rtlCol="0" anchor="ctr">
            <a:noAutofit/>
          </a:bodyPr>
          <a:lstStyle/>
          <a:p>
            <a:pPr algn="ctr"/>
            <a:r>
              <a:rPr lang="en-US" sz="2000" b="1" i="1" dirty="0">
                <a:solidFill>
                  <a:schemeClr val="accent2"/>
                </a:solidFill>
              </a:rPr>
              <a:t>Free $5,000 in AWS Credits to Remediate Gaps</a:t>
            </a:r>
          </a:p>
        </p:txBody>
      </p:sp>
    </p:spTree>
    <p:extLst>
      <p:ext uri="{BB962C8B-B14F-4D97-AF65-F5344CB8AC3E}">
        <p14:creationId xmlns:p14="http://schemas.microsoft.com/office/powerpoint/2010/main" val="90233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6086" y="6386650"/>
            <a:ext cx="1316834" cy="47135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98"/>
            <a:endParaRPr lang="en-US" sz="1798">
              <a:solidFill>
                <a:srgbClr val="FFFFFF"/>
              </a:solidFill>
              <a:latin typeface="Arial" panose="020B0604020202020204"/>
            </a:endParaRPr>
          </a:p>
        </p:txBody>
      </p:sp>
      <p:sp>
        <p:nvSpPr>
          <p:cNvPr id="2" name="Title 1"/>
          <p:cNvSpPr>
            <a:spLocks noGrp="1"/>
          </p:cNvSpPr>
          <p:nvPr>
            <p:ph type="title"/>
          </p:nvPr>
        </p:nvSpPr>
        <p:spPr>
          <a:xfrm>
            <a:off x="377474" y="365128"/>
            <a:ext cx="5833750" cy="673439"/>
          </a:xfrm>
        </p:spPr>
        <p:txBody>
          <a:bodyPr anchor="t"/>
          <a:lstStyle/>
          <a:p>
            <a:r>
              <a:rPr lang="en-US" dirty="0"/>
              <a:t>AHEAD Labs and Briefing Center</a:t>
            </a:r>
          </a:p>
        </p:txBody>
      </p:sp>
      <p:sp>
        <p:nvSpPr>
          <p:cNvPr id="4" name="Text Placeholder 3"/>
          <p:cNvSpPr>
            <a:spLocks noGrp="1"/>
          </p:cNvSpPr>
          <p:nvPr>
            <p:ph type="body" sz="quarter" idx="11"/>
          </p:nvPr>
        </p:nvSpPr>
        <p:spPr>
          <a:xfrm>
            <a:off x="377473" y="1702751"/>
            <a:ext cx="6722614" cy="4489989"/>
          </a:xfrm>
        </p:spPr>
        <p:txBody>
          <a:bodyPr/>
          <a:lstStyle/>
          <a:p>
            <a:pPr marL="230504" indent="-230504">
              <a:spcBef>
                <a:spcPts val="1599"/>
              </a:spcBef>
              <a:buFont typeface="Wingdings" charset="2"/>
              <a:buChar char="§"/>
            </a:pPr>
            <a:r>
              <a:rPr lang="en-US" sz="2398" dirty="0"/>
              <a:t>Review and refine your technology roadmaps</a:t>
            </a:r>
          </a:p>
          <a:p>
            <a:pPr marL="230504" indent="-230504">
              <a:spcBef>
                <a:spcPts val="1599"/>
              </a:spcBef>
              <a:buFont typeface="Wingdings" charset="2"/>
              <a:buChar char="§"/>
            </a:pPr>
            <a:r>
              <a:rPr lang="en-US" sz="2398" dirty="0"/>
              <a:t>Translate technologies into possible outcomes</a:t>
            </a:r>
          </a:p>
          <a:p>
            <a:pPr marL="230504" indent="-230504">
              <a:spcBef>
                <a:spcPts val="1599"/>
              </a:spcBef>
              <a:buFont typeface="Wingdings" charset="2"/>
              <a:buChar char="§"/>
            </a:pPr>
            <a:r>
              <a:rPr lang="en-US" sz="2398" dirty="0"/>
              <a:t>Opportunities to dive deep into seventy enterprise cloud technologies</a:t>
            </a:r>
          </a:p>
          <a:p>
            <a:pPr marL="230504" indent="-230504">
              <a:spcBef>
                <a:spcPts val="1599"/>
              </a:spcBef>
              <a:buFont typeface="Wingdings" charset="2"/>
              <a:buChar char="§"/>
            </a:pPr>
            <a:r>
              <a:rPr lang="en-US" sz="2398" dirty="0"/>
              <a:t>Select from </a:t>
            </a:r>
            <a:r>
              <a:rPr lang="en-US" sz="2398" dirty="0">
                <a:ea typeface="Verdana" panose="020B0604030504040204" pitchFamily="34" charset="0"/>
              </a:rPr>
              <a:t>100</a:t>
            </a:r>
            <a:r>
              <a:rPr lang="en-US" sz="2398" dirty="0"/>
              <a:t> demonstrations in our Labs</a:t>
            </a:r>
          </a:p>
          <a:p>
            <a:pPr marL="230504" indent="-230504">
              <a:spcBef>
                <a:spcPts val="1599"/>
              </a:spcBef>
              <a:buFont typeface="Wingdings" charset="2"/>
              <a:buChar char="§"/>
            </a:pPr>
            <a:r>
              <a:rPr lang="en-US" sz="2398" dirty="0"/>
              <a:t>Engage our experts who have more than </a:t>
            </a:r>
            <a:r>
              <a:rPr lang="en-US" sz="2398" dirty="0">
                <a:ea typeface="Verdana" panose="020B0604030504040204" pitchFamily="34" charset="0"/>
              </a:rPr>
              <a:t>500</a:t>
            </a:r>
            <a:r>
              <a:rPr lang="en-US" sz="2398" dirty="0"/>
              <a:t> certifications from across </a:t>
            </a:r>
            <a:r>
              <a:rPr lang="en-US" sz="2398" dirty="0">
                <a:solidFill>
                  <a:schemeClr val="tx1">
                    <a:lumMod val="75000"/>
                    <a:lumOff val="25000"/>
                  </a:schemeClr>
                </a:solidFill>
                <a:ea typeface="Helvetica Neue" panose="02000503000000020004" pitchFamily="2" charset="0"/>
              </a:rPr>
              <a:t>AWS, </a:t>
            </a:r>
            <a:r>
              <a:rPr lang="en-US" sz="2398" dirty="0" err="1">
                <a:solidFill>
                  <a:schemeClr val="tx1">
                    <a:lumMod val="75000"/>
                    <a:lumOff val="25000"/>
                  </a:schemeClr>
                </a:solidFill>
                <a:ea typeface="Helvetica Neue" panose="02000503000000020004" pitchFamily="2" charset="0"/>
              </a:rPr>
              <a:t>AppD</a:t>
            </a:r>
            <a:r>
              <a:rPr lang="en-US" sz="2398" dirty="0">
                <a:solidFill>
                  <a:schemeClr val="tx1">
                    <a:lumMod val="75000"/>
                    <a:lumOff val="25000"/>
                  </a:schemeClr>
                </a:solidFill>
                <a:ea typeface="Helvetica Neue" panose="02000503000000020004" pitchFamily="2" charset="0"/>
              </a:rPr>
              <a:t>, Chef, Cisco, EMC, Microsoft, Nutanix, Puppet, ServiceNow, and VMware</a:t>
            </a:r>
            <a:endParaRPr lang="en-US" sz="2398" dirty="0">
              <a:ea typeface="Helvetica Neue" panose="02000503000000020004" pitchFamily="2" charset="0"/>
            </a:endParaRPr>
          </a:p>
        </p:txBody>
      </p:sp>
      <p:pic>
        <p:nvPicPr>
          <p:cNvPr id="55" name="Picture 54">
            <a:extLst>
              <a:ext uri="{FF2B5EF4-FFF2-40B4-BE49-F238E27FC236}">
                <a16:creationId xmlns:a16="http://schemas.microsoft.com/office/drawing/2014/main" id="{6197E842-2C86-764D-A254-B112E95656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855255" y="17651"/>
            <a:ext cx="4331108" cy="2806862"/>
          </a:xfrm>
          <a:prstGeom prst="rect">
            <a:avLst/>
          </a:prstGeom>
          <a:noFill/>
          <a:ln>
            <a:noFill/>
          </a:ln>
        </p:spPr>
      </p:pic>
      <p:pic>
        <p:nvPicPr>
          <p:cNvPr id="57" name="Picture 56">
            <a:extLst>
              <a:ext uri="{FF2B5EF4-FFF2-40B4-BE49-F238E27FC236}">
                <a16:creationId xmlns:a16="http://schemas.microsoft.com/office/drawing/2014/main" id="{4647397E-4960-AD4E-A410-756E0B839F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855255" y="4043261"/>
            <a:ext cx="4331108" cy="2814740"/>
          </a:xfrm>
          <a:prstGeom prst="rect">
            <a:avLst/>
          </a:prstGeom>
          <a:noFill/>
          <a:ln>
            <a:noFill/>
          </a:ln>
        </p:spPr>
      </p:pic>
      <p:sp>
        <p:nvSpPr>
          <p:cNvPr id="59" name="5 Rectángulo"/>
          <p:cNvSpPr/>
          <p:nvPr/>
        </p:nvSpPr>
        <p:spPr bwMode="auto">
          <a:xfrm>
            <a:off x="7855255" y="-1"/>
            <a:ext cx="4331107" cy="6858001"/>
          </a:xfrm>
          <a:prstGeom prst="rect">
            <a:avLst/>
          </a:prstGeom>
          <a:solidFill>
            <a:srgbClr val="464645">
              <a:alpha val="80000"/>
            </a:srgbClr>
          </a:solidFill>
          <a:ln>
            <a:noFill/>
          </a:ln>
          <a:extLst/>
        </p:spPr>
        <p:txBody>
          <a:bodyPr lIns="0" tIns="0" rIns="0" bIns="0" rtlCol="0" anchor="ctr"/>
          <a:lstStyle/>
          <a:p>
            <a:pPr algn="ctr" defTabSz="913798"/>
            <a:endParaRPr lang="es-SV" sz="1399">
              <a:solidFill>
                <a:srgbClr val="000000"/>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pic>
        <p:nvPicPr>
          <p:cNvPr id="58" name="Picture 57">
            <a:extLst>
              <a:ext uri="{FF2B5EF4-FFF2-40B4-BE49-F238E27FC236}">
                <a16:creationId xmlns:a16="http://schemas.microsoft.com/office/drawing/2014/main" id="{BF2D05EE-2C01-5940-A6FD-6B3800F84E31}"/>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3000"/>
                    </a14:imgEffect>
                  </a14:imgLayer>
                </a14:imgProps>
              </a:ext>
              <a:ext uri="{28A0092B-C50C-407E-A947-70E740481C1C}">
                <a14:useLocalDpi xmlns:a14="http://schemas.microsoft.com/office/drawing/2010/main"/>
              </a:ext>
            </a:extLst>
          </a:blip>
          <a:stretch>
            <a:fillRect/>
          </a:stretch>
        </p:blipFill>
        <p:spPr>
          <a:xfrm>
            <a:off x="7890560" y="316359"/>
            <a:ext cx="4262684" cy="1401949"/>
          </a:xfrm>
          <a:prstGeom prst="rect">
            <a:avLst/>
          </a:prstGeom>
        </p:spPr>
      </p:pic>
      <p:sp>
        <p:nvSpPr>
          <p:cNvPr id="3" name="TextBox 2">
            <a:extLst>
              <a:ext uri="{FF2B5EF4-FFF2-40B4-BE49-F238E27FC236}">
                <a16:creationId xmlns:a16="http://schemas.microsoft.com/office/drawing/2014/main" id="{082AE08E-BB9A-3F47-BD8C-ED02CB5BB151}"/>
              </a:ext>
            </a:extLst>
          </p:cNvPr>
          <p:cNvSpPr txBox="1"/>
          <p:nvPr/>
        </p:nvSpPr>
        <p:spPr>
          <a:xfrm>
            <a:off x="8221056" y="3121134"/>
            <a:ext cx="3601692" cy="584327"/>
          </a:xfrm>
          <a:prstGeom prst="rect">
            <a:avLst/>
          </a:prstGeom>
          <a:noFill/>
        </p:spPr>
        <p:txBody>
          <a:bodyPr wrap="none" rtlCol="0">
            <a:spAutoFit/>
          </a:bodyPr>
          <a:lstStyle/>
          <a:p>
            <a:pPr algn="ctr" defTabSz="913798"/>
            <a:r>
              <a:rPr lang="en-US" sz="3197" dirty="0">
                <a:solidFill>
                  <a:srgbClr val="FFFFFF"/>
                </a:solidFill>
                <a:latin typeface="Arial" panose="020B0604020202020204" pitchFamily="34" charset="0"/>
                <a:ea typeface="Helvetica Neue Medium" panose="02000503000000020004" pitchFamily="2" charset="0"/>
                <a:cs typeface="Arial" panose="020B0604020202020204" pitchFamily="34" charset="0"/>
              </a:rPr>
              <a:t>Technical Briefings</a:t>
            </a:r>
          </a:p>
        </p:txBody>
      </p:sp>
    </p:spTree>
    <p:extLst>
      <p:ext uri="{BB962C8B-B14F-4D97-AF65-F5344CB8AC3E}">
        <p14:creationId xmlns:p14="http://schemas.microsoft.com/office/powerpoint/2010/main" val="153924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10311" y="4600204"/>
            <a:ext cx="12627864" cy="2254622"/>
          </a:xfrm>
          <a:prstGeom prst="roundRect">
            <a:avLst>
              <a:gd name="adj" fmla="val 2050"/>
            </a:avLst>
          </a:prstGeom>
          <a:solidFill>
            <a:srgbClr val="6FCBE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a:p>
        </p:txBody>
      </p:sp>
      <p:sp>
        <p:nvSpPr>
          <p:cNvPr id="73" name="Rounded Rectangle 72">
            <a:extLst>
              <a:ext uri="{FF2B5EF4-FFF2-40B4-BE49-F238E27FC236}">
                <a16:creationId xmlns:a16="http://schemas.microsoft.com/office/drawing/2014/main" id="{11CE60A6-2C96-3245-8E12-4E94C289201F}"/>
              </a:ext>
            </a:extLst>
          </p:cNvPr>
          <p:cNvSpPr/>
          <p:nvPr/>
        </p:nvSpPr>
        <p:spPr>
          <a:xfrm>
            <a:off x="9211719" y="4697597"/>
            <a:ext cx="2282166" cy="1878573"/>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DCBFF234-17E8-0941-BEB1-05940CC940C4}"/>
              </a:ext>
            </a:extLst>
          </p:cNvPr>
          <p:cNvSpPr/>
          <p:nvPr/>
        </p:nvSpPr>
        <p:spPr>
          <a:xfrm>
            <a:off x="875337" y="4779114"/>
            <a:ext cx="10591252" cy="17198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73039" y="6011609"/>
            <a:ext cx="1636786"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Governance</a:t>
            </a:r>
          </a:p>
        </p:txBody>
      </p:sp>
      <p:sp>
        <p:nvSpPr>
          <p:cNvPr id="128" name="Flowchart: Connector 4"/>
          <p:cNvSpPr/>
          <p:nvPr/>
        </p:nvSpPr>
        <p:spPr>
          <a:xfrm>
            <a:off x="1158984" y="4846207"/>
            <a:ext cx="1064898" cy="1064898"/>
          </a:xfrm>
          <a:prstGeom prst="flowChartConnector">
            <a:avLst/>
          </a:prstGeom>
          <a:solidFill>
            <a:srgbClr val="23B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45" name="Rectangle 44"/>
          <p:cNvSpPr/>
          <p:nvPr/>
        </p:nvSpPr>
        <p:spPr>
          <a:xfrm>
            <a:off x="6513737" y="6001979"/>
            <a:ext cx="2621148"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Systems Management and Automation</a:t>
            </a:r>
          </a:p>
        </p:txBody>
      </p:sp>
      <p:sp>
        <p:nvSpPr>
          <p:cNvPr id="130" name="Flowchart: Connector 4"/>
          <p:cNvSpPr/>
          <p:nvPr/>
        </p:nvSpPr>
        <p:spPr>
          <a:xfrm>
            <a:off x="7292729" y="4838729"/>
            <a:ext cx="1064898" cy="1064898"/>
          </a:xfrm>
          <a:prstGeom prst="flowChartConnector">
            <a:avLst/>
          </a:prstGeom>
          <a:solidFill>
            <a:srgbClr val="697F8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110" name="Rectangle 109"/>
          <p:cNvSpPr/>
          <p:nvPr/>
        </p:nvSpPr>
        <p:spPr>
          <a:xfrm>
            <a:off x="6750230" y="4291791"/>
            <a:ext cx="2041345"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Identity Management</a:t>
            </a:r>
          </a:p>
        </p:txBody>
      </p:sp>
      <p:sp>
        <p:nvSpPr>
          <p:cNvPr id="126" name="Rectangle 125"/>
          <p:cNvSpPr/>
          <p:nvPr/>
        </p:nvSpPr>
        <p:spPr>
          <a:xfrm>
            <a:off x="9448327" y="4291791"/>
            <a:ext cx="1915067"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Platform Security</a:t>
            </a:r>
          </a:p>
        </p:txBody>
      </p:sp>
      <p:sp>
        <p:nvSpPr>
          <p:cNvPr id="109" name="Rectangle 108"/>
          <p:cNvSpPr/>
          <p:nvPr/>
        </p:nvSpPr>
        <p:spPr>
          <a:xfrm>
            <a:off x="3912179" y="6013013"/>
            <a:ext cx="1636786"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Operations and Monitoring</a:t>
            </a:r>
          </a:p>
        </p:txBody>
      </p:sp>
      <p:sp>
        <p:nvSpPr>
          <p:cNvPr id="129" name="Flowchart: Connector 4"/>
          <p:cNvSpPr/>
          <p:nvPr/>
        </p:nvSpPr>
        <p:spPr>
          <a:xfrm>
            <a:off x="4198125" y="4847611"/>
            <a:ext cx="1064898" cy="1064898"/>
          </a:xfrm>
          <a:prstGeom prst="flowChartConnector">
            <a:avLst/>
          </a:prstGeom>
          <a:solidFill>
            <a:srgbClr val="F6487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pic>
        <p:nvPicPr>
          <p:cNvPr id="55" name="Picture 5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444715" y="5028353"/>
            <a:ext cx="493435" cy="700603"/>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37796" y="5090338"/>
            <a:ext cx="573033" cy="571728"/>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11877" y="5061361"/>
            <a:ext cx="637391" cy="637391"/>
          </a:xfrm>
          <a:prstGeom prst="rect">
            <a:avLst/>
          </a:prstGeom>
        </p:spPr>
      </p:pic>
      <p:sp>
        <p:nvSpPr>
          <p:cNvPr id="7" name="TextBox 6"/>
          <p:cNvSpPr txBox="1"/>
          <p:nvPr/>
        </p:nvSpPr>
        <p:spPr>
          <a:xfrm>
            <a:off x="412285" y="6492149"/>
            <a:ext cx="8636574" cy="491262"/>
          </a:xfrm>
          <a:prstGeom prst="rect">
            <a:avLst/>
          </a:prstGeom>
        </p:spPr>
        <p:txBody>
          <a:bodyPr vert="horz" wrap="square" lIns="0" tIns="0" rIns="0" bIns="0" rtlCol="0">
            <a:noAutofit/>
          </a:bodyPr>
          <a:lstStyle/>
          <a:p>
            <a:pPr algn="ctr"/>
            <a:r>
              <a:rPr lang="en-US" sz="2398" b="1" dirty="0">
                <a:solidFill>
                  <a:schemeClr val="bg1"/>
                </a:solidFill>
                <a:latin typeface="Corbel" charset="0"/>
                <a:ea typeface="Corbel" charset="0"/>
                <a:cs typeface="Corbel" charset="0"/>
              </a:rPr>
              <a:t>Operations Framework</a:t>
            </a:r>
          </a:p>
        </p:txBody>
      </p:sp>
      <p:sp>
        <p:nvSpPr>
          <p:cNvPr id="46" name="Flowchart: Connector 4"/>
          <p:cNvSpPr/>
          <p:nvPr/>
        </p:nvSpPr>
        <p:spPr>
          <a:xfrm>
            <a:off x="9873413" y="4838729"/>
            <a:ext cx="1064898" cy="1064898"/>
          </a:xfrm>
          <a:prstGeom prst="flowChartConnector">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62" name="Rectangle 61"/>
          <p:cNvSpPr/>
          <p:nvPr/>
        </p:nvSpPr>
        <p:spPr>
          <a:xfrm>
            <a:off x="9302449" y="6011609"/>
            <a:ext cx="2164140"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Inventory, Cost, and Security Optimization</a:t>
            </a:r>
          </a:p>
        </p:txBody>
      </p:sp>
      <p:pic>
        <p:nvPicPr>
          <p:cNvPr id="47" name="Pictur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89483" y="5126874"/>
            <a:ext cx="1190073" cy="471509"/>
          </a:xfrm>
          <a:prstGeom prst="rect">
            <a:avLst/>
          </a:prstGeom>
        </p:spPr>
      </p:pic>
      <p:sp>
        <p:nvSpPr>
          <p:cNvPr id="4" name="Title 3"/>
          <p:cNvSpPr>
            <a:spLocks noGrp="1"/>
          </p:cNvSpPr>
          <p:nvPr>
            <p:ph type="title"/>
          </p:nvPr>
        </p:nvSpPr>
        <p:spPr/>
        <p:txBody>
          <a:bodyPr/>
          <a:lstStyle/>
          <a:p>
            <a:r>
              <a:rPr lang="en-US" dirty="0">
                <a:solidFill>
                  <a:schemeClr val="tx1"/>
                </a:solidFill>
              </a:rPr>
              <a:t>AHEAD Cloud Delivery Framework</a:t>
            </a:r>
          </a:p>
        </p:txBody>
      </p:sp>
      <p:sp>
        <p:nvSpPr>
          <p:cNvPr id="3" name="Text Placeholder 2"/>
          <p:cNvSpPr>
            <a:spLocks noGrp="1"/>
          </p:cNvSpPr>
          <p:nvPr>
            <p:ph type="body" sz="quarter" idx="13"/>
          </p:nvPr>
        </p:nvSpPr>
        <p:spPr>
          <a:xfrm>
            <a:off x="492869" y="841370"/>
            <a:ext cx="13045535" cy="360607"/>
          </a:xfrm>
        </p:spPr>
        <p:txBody>
          <a:bodyPr>
            <a:noAutofit/>
          </a:bodyPr>
          <a:lstStyle/>
          <a:p>
            <a:pPr defTabSz="913532">
              <a:spcBef>
                <a:spcPts val="0"/>
              </a:spcBef>
              <a:buClr>
                <a:srgbClr val="BF254B"/>
              </a:buClr>
              <a:defRPr/>
            </a:pPr>
            <a:r>
              <a:rPr lang="en-US" sz="1665" b="0" dirty="0">
                <a:solidFill>
                  <a:prstClr val="black">
                    <a:lumMod val="75000"/>
                    <a:lumOff val="25000"/>
                  </a:prstClr>
                </a:solidFill>
                <a:latin typeface="Corbel"/>
              </a:rPr>
              <a:t>Below are the areas that will be architected and deployed as part of AHEAD </a:t>
            </a:r>
            <a:r>
              <a:rPr lang="en-US" sz="1665" b="0" u="sng" dirty="0">
                <a:solidFill>
                  <a:prstClr val="black">
                    <a:lumMod val="75000"/>
                    <a:lumOff val="25000"/>
                  </a:prstClr>
                </a:solidFill>
                <a:latin typeface="Corbel"/>
              </a:rPr>
              <a:t>foundation</a:t>
            </a:r>
            <a:r>
              <a:rPr lang="en-US" sz="1665" b="0" dirty="0">
                <a:solidFill>
                  <a:prstClr val="black">
                    <a:lumMod val="75000"/>
                    <a:lumOff val="25000"/>
                  </a:prstClr>
                </a:solidFill>
                <a:latin typeface="Corbel"/>
              </a:rPr>
              <a:t> or </a:t>
            </a:r>
            <a:r>
              <a:rPr lang="en-US" sz="1665" b="0" u="sng" dirty="0">
                <a:solidFill>
                  <a:prstClr val="black">
                    <a:lumMod val="75000"/>
                    <a:lumOff val="25000"/>
                  </a:prstClr>
                </a:solidFill>
                <a:latin typeface="Corbel"/>
              </a:rPr>
              <a:t>enterprise</a:t>
            </a:r>
            <a:r>
              <a:rPr lang="en-US" sz="1665" b="0" dirty="0">
                <a:solidFill>
                  <a:prstClr val="black">
                    <a:lumMod val="75000"/>
                    <a:lumOff val="25000"/>
                  </a:prstClr>
                </a:solidFill>
                <a:latin typeface="Corbel"/>
              </a:rPr>
              <a:t> public cloud environment. </a:t>
            </a:r>
          </a:p>
        </p:txBody>
      </p:sp>
      <p:sp>
        <p:nvSpPr>
          <p:cNvPr id="38" name="Rectangle 37"/>
          <p:cNvSpPr/>
          <p:nvPr/>
        </p:nvSpPr>
        <p:spPr>
          <a:xfrm>
            <a:off x="873039" y="2599824"/>
            <a:ext cx="1636786"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Education</a:t>
            </a:r>
          </a:p>
        </p:txBody>
      </p:sp>
      <p:sp>
        <p:nvSpPr>
          <p:cNvPr id="5" name="Flowchart: Connector 4"/>
          <p:cNvSpPr/>
          <p:nvPr/>
        </p:nvSpPr>
        <p:spPr>
          <a:xfrm>
            <a:off x="1158984" y="1491250"/>
            <a:ext cx="1064898" cy="1064898"/>
          </a:xfrm>
          <a:prstGeom prst="flowChartConnector">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39" name="Rectangle 38"/>
          <p:cNvSpPr/>
          <p:nvPr/>
        </p:nvSpPr>
        <p:spPr>
          <a:xfrm>
            <a:off x="3506680" y="2615776"/>
            <a:ext cx="2430953"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Accounts and Structure</a:t>
            </a:r>
          </a:p>
        </p:txBody>
      </p:sp>
      <p:sp>
        <p:nvSpPr>
          <p:cNvPr id="108" name="Flowchart: Connector 4"/>
          <p:cNvSpPr/>
          <p:nvPr/>
        </p:nvSpPr>
        <p:spPr>
          <a:xfrm>
            <a:off x="4189708" y="1487593"/>
            <a:ext cx="1064898" cy="1064898"/>
          </a:xfrm>
          <a:prstGeom prst="flowChartConnector">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40" name="Rectangle 39"/>
          <p:cNvSpPr/>
          <p:nvPr/>
        </p:nvSpPr>
        <p:spPr>
          <a:xfrm>
            <a:off x="6934486" y="2605301"/>
            <a:ext cx="1636786"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Network Design</a:t>
            </a:r>
          </a:p>
        </p:txBody>
      </p:sp>
      <p:sp>
        <p:nvSpPr>
          <p:cNvPr id="111" name="Flowchart: Connector 4"/>
          <p:cNvSpPr/>
          <p:nvPr/>
        </p:nvSpPr>
        <p:spPr>
          <a:xfrm>
            <a:off x="7220431" y="1487593"/>
            <a:ext cx="1064898" cy="1064898"/>
          </a:xfrm>
          <a:prstGeom prst="flowChartConnector">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41" name="Rectangle 40"/>
          <p:cNvSpPr/>
          <p:nvPr/>
        </p:nvSpPr>
        <p:spPr>
          <a:xfrm>
            <a:off x="9448327" y="2662049"/>
            <a:ext cx="1915067"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EC2 Instances</a:t>
            </a:r>
          </a:p>
        </p:txBody>
      </p:sp>
      <p:sp>
        <p:nvSpPr>
          <p:cNvPr id="121" name="Flowchart: Connector 4"/>
          <p:cNvSpPr/>
          <p:nvPr/>
        </p:nvSpPr>
        <p:spPr>
          <a:xfrm>
            <a:off x="9873413" y="1487593"/>
            <a:ext cx="1064898" cy="1064898"/>
          </a:xfrm>
          <a:prstGeom prst="flowChartConnector">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42" name="Rectangle 41"/>
          <p:cNvSpPr/>
          <p:nvPr/>
        </p:nvSpPr>
        <p:spPr>
          <a:xfrm>
            <a:off x="3340310" y="4247170"/>
            <a:ext cx="2752843"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Application Architecture</a:t>
            </a:r>
          </a:p>
        </p:txBody>
      </p:sp>
      <p:sp>
        <p:nvSpPr>
          <p:cNvPr id="123" name="Flowchart: Connector 4"/>
          <p:cNvSpPr/>
          <p:nvPr/>
        </p:nvSpPr>
        <p:spPr>
          <a:xfrm>
            <a:off x="4184283" y="3063963"/>
            <a:ext cx="1064898" cy="1064898"/>
          </a:xfrm>
          <a:prstGeom prst="flowChartConnector">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43" name="Rectangle 42"/>
          <p:cNvSpPr/>
          <p:nvPr/>
        </p:nvSpPr>
        <p:spPr>
          <a:xfrm>
            <a:off x="853995" y="4247170"/>
            <a:ext cx="1636786" cy="480726"/>
          </a:xfrm>
          <a:prstGeom prst="rect">
            <a:avLst/>
          </a:prstGeom>
        </p:spPr>
        <p:txBody>
          <a:bodyPr wrap="square" lIns="0" tIns="0" rIns="0" bIns="0" anchor="t">
            <a:noAutofit/>
          </a:bodyPr>
          <a:lstStyle/>
          <a:p>
            <a:pPr algn="ctr" defTabSz="913532">
              <a:buClr>
                <a:srgbClr val="BF254B"/>
              </a:buClr>
              <a:defRPr/>
            </a:pPr>
            <a:r>
              <a:rPr lang="en-US" sz="1465" b="1">
                <a:solidFill>
                  <a:prstClr val="black">
                    <a:lumMod val="75000"/>
                    <a:lumOff val="25000"/>
                  </a:prstClr>
                </a:solidFill>
                <a:latin typeface="Corbel"/>
              </a:rPr>
              <a:t>Storage</a:t>
            </a:r>
          </a:p>
        </p:txBody>
      </p:sp>
      <p:sp>
        <p:nvSpPr>
          <p:cNvPr id="122" name="Flowchart: Connector 4"/>
          <p:cNvSpPr/>
          <p:nvPr/>
        </p:nvSpPr>
        <p:spPr>
          <a:xfrm>
            <a:off x="1122558" y="3063963"/>
            <a:ext cx="1064898" cy="1064898"/>
          </a:xfrm>
          <a:prstGeom prst="flowChartConnector">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124" name="Flowchart: Connector 4"/>
          <p:cNvSpPr/>
          <p:nvPr/>
        </p:nvSpPr>
        <p:spPr>
          <a:xfrm>
            <a:off x="7242312" y="3063963"/>
            <a:ext cx="1064898" cy="1064898"/>
          </a:xfrm>
          <a:prstGeom prst="flowChartConnector">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sp>
        <p:nvSpPr>
          <p:cNvPr id="125" name="Flowchart: Connector 4"/>
          <p:cNvSpPr/>
          <p:nvPr/>
        </p:nvSpPr>
        <p:spPr>
          <a:xfrm>
            <a:off x="9873413" y="3058638"/>
            <a:ext cx="1064898" cy="1064898"/>
          </a:xfrm>
          <a:prstGeom prst="flowChartConnector">
            <a:avLst/>
          </a:prstGeom>
          <a:solidFill>
            <a:srgbClr val="702F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4" tIns="45676" rIns="91354" bIns="45676" numCol="1" spcCol="0" rtlCol="0" fromWordArt="0" anchor="ctr" anchorCtr="0" forceAA="0" compatLnSpc="1">
            <a:prstTxWarp prst="textNoShape">
              <a:avLst/>
            </a:prstTxWarp>
            <a:noAutofit/>
          </a:bodyPr>
          <a:lstStyle/>
          <a:p>
            <a:pPr algn="ctr" defTabSz="1218012" latinLnBrk="1" hangingPunct="0">
              <a:defRPr/>
            </a:pPr>
            <a:endParaRPr lang="id-ID" sz="1199" b="1">
              <a:solidFill>
                <a:prstClr val="white"/>
              </a:solidFill>
              <a:latin typeface="Corbel"/>
              <a:ea typeface="Calibri"/>
              <a:cs typeface="Calibri"/>
              <a:sym typeface="Calibri"/>
            </a:endParaRPr>
          </a:p>
        </p:txBody>
      </p:sp>
      <p:pic>
        <p:nvPicPr>
          <p:cNvPr id="49" name="Picture 4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97179" y="1599095"/>
            <a:ext cx="471280" cy="656072"/>
          </a:xfrm>
          <a:prstGeom prst="rect">
            <a:avLst/>
          </a:prstGeom>
        </p:spPr>
      </p:pic>
      <p:pic>
        <p:nvPicPr>
          <p:cNvPr id="50" name="Picture 4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446775" y="1677971"/>
            <a:ext cx="484386" cy="553471"/>
          </a:xfrm>
          <a:prstGeom prst="rect">
            <a:avLst/>
          </a:prstGeom>
        </p:spPr>
      </p:pic>
      <p:grpSp>
        <p:nvGrpSpPr>
          <p:cNvPr id="51" name="Group 50"/>
          <p:cNvGrpSpPr/>
          <p:nvPr/>
        </p:nvGrpSpPr>
        <p:grpSpPr>
          <a:xfrm>
            <a:off x="7491163" y="1675929"/>
            <a:ext cx="523434" cy="523434"/>
            <a:chOff x="3187700" y="784225"/>
            <a:chExt cx="287338" cy="287338"/>
          </a:xfrm>
          <a:solidFill>
            <a:schemeClr val="bg1"/>
          </a:solidFill>
        </p:grpSpPr>
        <p:sp>
          <p:nvSpPr>
            <p:cNvPr id="52" name="Freeform 21"/>
            <p:cNvSpPr>
              <a:spLocks noEditPoints="1"/>
            </p:cNvSpPr>
            <p:nvPr/>
          </p:nvSpPr>
          <p:spPr bwMode="auto">
            <a:xfrm>
              <a:off x="3187700" y="784225"/>
              <a:ext cx="287338" cy="287338"/>
            </a:xfrm>
            <a:custGeom>
              <a:avLst/>
              <a:gdLst>
                <a:gd name="T0" fmla="*/ 877 w 907"/>
                <a:gd name="T1" fmla="*/ 877 h 907"/>
                <a:gd name="T2" fmla="*/ 30 w 907"/>
                <a:gd name="T3" fmla="*/ 877 h 907"/>
                <a:gd name="T4" fmla="*/ 30 w 907"/>
                <a:gd name="T5" fmla="*/ 30 h 907"/>
                <a:gd name="T6" fmla="*/ 877 w 907"/>
                <a:gd name="T7" fmla="*/ 30 h 907"/>
                <a:gd name="T8" fmla="*/ 877 w 907"/>
                <a:gd name="T9" fmla="*/ 877 h 907"/>
                <a:gd name="T10" fmla="*/ 892 w 907"/>
                <a:gd name="T11" fmla="*/ 0 h 907"/>
                <a:gd name="T12" fmla="*/ 15 w 907"/>
                <a:gd name="T13" fmla="*/ 0 h 907"/>
                <a:gd name="T14" fmla="*/ 12 w 907"/>
                <a:gd name="T15" fmla="*/ 0 h 907"/>
                <a:gd name="T16" fmla="*/ 8 w 907"/>
                <a:gd name="T17" fmla="*/ 1 h 907"/>
                <a:gd name="T18" fmla="*/ 6 w 907"/>
                <a:gd name="T19" fmla="*/ 2 h 907"/>
                <a:gd name="T20" fmla="*/ 4 w 907"/>
                <a:gd name="T21" fmla="*/ 5 h 907"/>
                <a:gd name="T22" fmla="*/ 2 w 907"/>
                <a:gd name="T23" fmla="*/ 7 h 907"/>
                <a:gd name="T24" fmla="*/ 1 w 907"/>
                <a:gd name="T25" fmla="*/ 9 h 907"/>
                <a:gd name="T26" fmla="*/ 0 w 907"/>
                <a:gd name="T27" fmla="*/ 12 h 907"/>
                <a:gd name="T28" fmla="*/ 0 w 907"/>
                <a:gd name="T29" fmla="*/ 15 h 907"/>
                <a:gd name="T30" fmla="*/ 0 w 907"/>
                <a:gd name="T31" fmla="*/ 892 h 907"/>
                <a:gd name="T32" fmla="*/ 0 w 907"/>
                <a:gd name="T33" fmla="*/ 895 h 907"/>
                <a:gd name="T34" fmla="*/ 1 w 907"/>
                <a:gd name="T35" fmla="*/ 899 h 907"/>
                <a:gd name="T36" fmla="*/ 2 w 907"/>
                <a:gd name="T37" fmla="*/ 901 h 907"/>
                <a:gd name="T38" fmla="*/ 4 w 907"/>
                <a:gd name="T39" fmla="*/ 903 h 907"/>
                <a:gd name="T40" fmla="*/ 6 w 907"/>
                <a:gd name="T41" fmla="*/ 905 h 907"/>
                <a:gd name="T42" fmla="*/ 8 w 907"/>
                <a:gd name="T43" fmla="*/ 906 h 907"/>
                <a:gd name="T44" fmla="*/ 12 w 907"/>
                <a:gd name="T45" fmla="*/ 907 h 907"/>
                <a:gd name="T46" fmla="*/ 15 w 907"/>
                <a:gd name="T47" fmla="*/ 907 h 907"/>
                <a:gd name="T48" fmla="*/ 892 w 907"/>
                <a:gd name="T49" fmla="*/ 907 h 907"/>
                <a:gd name="T50" fmla="*/ 895 w 907"/>
                <a:gd name="T51" fmla="*/ 907 h 907"/>
                <a:gd name="T52" fmla="*/ 898 w 907"/>
                <a:gd name="T53" fmla="*/ 906 h 907"/>
                <a:gd name="T54" fmla="*/ 901 w 907"/>
                <a:gd name="T55" fmla="*/ 905 h 907"/>
                <a:gd name="T56" fmla="*/ 903 w 907"/>
                <a:gd name="T57" fmla="*/ 903 h 907"/>
                <a:gd name="T58" fmla="*/ 905 w 907"/>
                <a:gd name="T59" fmla="*/ 901 h 907"/>
                <a:gd name="T60" fmla="*/ 906 w 907"/>
                <a:gd name="T61" fmla="*/ 899 h 907"/>
                <a:gd name="T62" fmla="*/ 907 w 907"/>
                <a:gd name="T63" fmla="*/ 895 h 907"/>
                <a:gd name="T64" fmla="*/ 907 w 907"/>
                <a:gd name="T65" fmla="*/ 892 h 907"/>
                <a:gd name="T66" fmla="*/ 907 w 907"/>
                <a:gd name="T67" fmla="*/ 15 h 907"/>
                <a:gd name="T68" fmla="*/ 907 w 907"/>
                <a:gd name="T69" fmla="*/ 12 h 907"/>
                <a:gd name="T70" fmla="*/ 906 w 907"/>
                <a:gd name="T71" fmla="*/ 9 h 907"/>
                <a:gd name="T72" fmla="*/ 905 w 907"/>
                <a:gd name="T73" fmla="*/ 7 h 907"/>
                <a:gd name="T74" fmla="*/ 903 w 907"/>
                <a:gd name="T75" fmla="*/ 5 h 907"/>
                <a:gd name="T76" fmla="*/ 901 w 907"/>
                <a:gd name="T77" fmla="*/ 2 h 907"/>
                <a:gd name="T78" fmla="*/ 898 w 907"/>
                <a:gd name="T79" fmla="*/ 1 h 907"/>
                <a:gd name="T80" fmla="*/ 895 w 907"/>
                <a:gd name="T81" fmla="*/ 0 h 907"/>
                <a:gd name="T82" fmla="*/ 892 w 907"/>
                <a:gd name="T83"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7" h="907">
                  <a:moveTo>
                    <a:pt x="877" y="877"/>
                  </a:moveTo>
                  <a:lnTo>
                    <a:pt x="30" y="877"/>
                  </a:lnTo>
                  <a:lnTo>
                    <a:pt x="30" y="30"/>
                  </a:lnTo>
                  <a:lnTo>
                    <a:pt x="877" y="30"/>
                  </a:lnTo>
                  <a:lnTo>
                    <a:pt x="877" y="877"/>
                  </a:lnTo>
                  <a:close/>
                  <a:moveTo>
                    <a:pt x="892" y="0"/>
                  </a:moveTo>
                  <a:lnTo>
                    <a:pt x="15" y="0"/>
                  </a:lnTo>
                  <a:lnTo>
                    <a:pt x="12" y="0"/>
                  </a:lnTo>
                  <a:lnTo>
                    <a:pt x="8" y="1"/>
                  </a:lnTo>
                  <a:lnTo>
                    <a:pt x="6" y="2"/>
                  </a:lnTo>
                  <a:lnTo>
                    <a:pt x="4" y="5"/>
                  </a:lnTo>
                  <a:lnTo>
                    <a:pt x="2" y="7"/>
                  </a:lnTo>
                  <a:lnTo>
                    <a:pt x="1" y="9"/>
                  </a:lnTo>
                  <a:lnTo>
                    <a:pt x="0" y="12"/>
                  </a:lnTo>
                  <a:lnTo>
                    <a:pt x="0" y="15"/>
                  </a:lnTo>
                  <a:lnTo>
                    <a:pt x="0" y="892"/>
                  </a:lnTo>
                  <a:lnTo>
                    <a:pt x="0" y="895"/>
                  </a:lnTo>
                  <a:lnTo>
                    <a:pt x="1" y="899"/>
                  </a:lnTo>
                  <a:lnTo>
                    <a:pt x="2" y="901"/>
                  </a:lnTo>
                  <a:lnTo>
                    <a:pt x="4" y="903"/>
                  </a:lnTo>
                  <a:lnTo>
                    <a:pt x="6" y="905"/>
                  </a:lnTo>
                  <a:lnTo>
                    <a:pt x="8" y="906"/>
                  </a:lnTo>
                  <a:lnTo>
                    <a:pt x="12" y="907"/>
                  </a:lnTo>
                  <a:lnTo>
                    <a:pt x="15" y="907"/>
                  </a:lnTo>
                  <a:lnTo>
                    <a:pt x="892" y="907"/>
                  </a:lnTo>
                  <a:lnTo>
                    <a:pt x="895" y="907"/>
                  </a:lnTo>
                  <a:lnTo>
                    <a:pt x="898" y="906"/>
                  </a:lnTo>
                  <a:lnTo>
                    <a:pt x="901" y="905"/>
                  </a:lnTo>
                  <a:lnTo>
                    <a:pt x="903" y="903"/>
                  </a:lnTo>
                  <a:lnTo>
                    <a:pt x="905" y="901"/>
                  </a:lnTo>
                  <a:lnTo>
                    <a:pt x="906" y="899"/>
                  </a:lnTo>
                  <a:lnTo>
                    <a:pt x="907" y="895"/>
                  </a:lnTo>
                  <a:lnTo>
                    <a:pt x="907" y="892"/>
                  </a:lnTo>
                  <a:lnTo>
                    <a:pt x="907" y="15"/>
                  </a:lnTo>
                  <a:lnTo>
                    <a:pt x="907" y="12"/>
                  </a:lnTo>
                  <a:lnTo>
                    <a:pt x="906" y="9"/>
                  </a:lnTo>
                  <a:lnTo>
                    <a:pt x="905" y="7"/>
                  </a:lnTo>
                  <a:lnTo>
                    <a:pt x="903" y="5"/>
                  </a:lnTo>
                  <a:lnTo>
                    <a:pt x="901" y="2"/>
                  </a:lnTo>
                  <a:lnTo>
                    <a:pt x="898" y="1"/>
                  </a:lnTo>
                  <a:lnTo>
                    <a:pt x="895" y="0"/>
                  </a:lnTo>
                  <a:lnTo>
                    <a:pt x="89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55" tIns="45678" rIns="91355" bIns="45678" numCol="1" anchor="t" anchorCtr="0" compatLnSpc="1">
              <a:prstTxWarp prst="textNoShape">
                <a:avLst/>
              </a:prstTxWarp>
            </a:bodyPr>
            <a:lstStyle/>
            <a:p>
              <a:pPr defTabSz="913532">
                <a:defRPr/>
              </a:pPr>
              <a:endParaRPr lang="en-US" sz="1865" b="1">
                <a:solidFill>
                  <a:prstClr val="black"/>
                </a:solidFill>
                <a:latin typeface="Corbel"/>
              </a:endParaRPr>
            </a:p>
          </p:txBody>
        </p:sp>
        <p:sp>
          <p:nvSpPr>
            <p:cNvPr id="53" name="Freeform 22"/>
            <p:cNvSpPr>
              <a:spLocks noEditPoints="1"/>
            </p:cNvSpPr>
            <p:nvPr/>
          </p:nvSpPr>
          <p:spPr bwMode="auto">
            <a:xfrm>
              <a:off x="3225800" y="831850"/>
              <a:ext cx="211138" cy="182563"/>
            </a:xfrm>
            <a:custGeom>
              <a:avLst/>
              <a:gdLst>
                <a:gd name="T0" fmla="*/ 151 w 665"/>
                <a:gd name="T1" fmla="*/ 197 h 575"/>
                <a:gd name="T2" fmla="*/ 153 w 665"/>
                <a:gd name="T3" fmla="*/ 205 h 575"/>
                <a:gd name="T4" fmla="*/ 160 w 665"/>
                <a:gd name="T5" fmla="*/ 210 h 575"/>
                <a:gd name="T6" fmla="*/ 169 w 665"/>
                <a:gd name="T7" fmla="*/ 212 h 575"/>
                <a:gd name="T8" fmla="*/ 177 w 665"/>
                <a:gd name="T9" fmla="*/ 207 h 575"/>
                <a:gd name="T10" fmla="*/ 181 w 665"/>
                <a:gd name="T11" fmla="*/ 200 h 575"/>
                <a:gd name="T12" fmla="*/ 272 w 665"/>
                <a:gd name="T13" fmla="*/ 30 h 575"/>
                <a:gd name="T14" fmla="*/ 273 w 665"/>
                <a:gd name="T15" fmla="*/ 203 h 575"/>
                <a:gd name="T16" fmla="*/ 279 w 665"/>
                <a:gd name="T17" fmla="*/ 209 h 575"/>
                <a:gd name="T18" fmla="*/ 287 w 665"/>
                <a:gd name="T19" fmla="*/ 212 h 575"/>
                <a:gd name="T20" fmla="*/ 295 w 665"/>
                <a:gd name="T21" fmla="*/ 209 h 575"/>
                <a:gd name="T22" fmla="*/ 301 w 665"/>
                <a:gd name="T23" fmla="*/ 203 h 575"/>
                <a:gd name="T24" fmla="*/ 302 w 665"/>
                <a:gd name="T25" fmla="*/ 30 h 575"/>
                <a:gd name="T26" fmla="*/ 362 w 665"/>
                <a:gd name="T27" fmla="*/ 200 h 575"/>
                <a:gd name="T28" fmla="*/ 367 w 665"/>
                <a:gd name="T29" fmla="*/ 207 h 575"/>
                <a:gd name="T30" fmla="*/ 374 w 665"/>
                <a:gd name="T31" fmla="*/ 212 h 575"/>
                <a:gd name="T32" fmla="*/ 384 w 665"/>
                <a:gd name="T33" fmla="*/ 210 h 575"/>
                <a:gd name="T34" fmla="*/ 390 w 665"/>
                <a:gd name="T35" fmla="*/ 205 h 575"/>
                <a:gd name="T36" fmla="*/ 392 w 665"/>
                <a:gd name="T37" fmla="*/ 197 h 575"/>
                <a:gd name="T38" fmla="*/ 484 w 665"/>
                <a:gd name="T39" fmla="*/ 197 h 575"/>
                <a:gd name="T40" fmla="*/ 486 w 665"/>
                <a:gd name="T41" fmla="*/ 205 h 575"/>
                <a:gd name="T42" fmla="*/ 493 w 665"/>
                <a:gd name="T43" fmla="*/ 210 h 575"/>
                <a:gd name="T44" fmla="*/ 502 w 665"/>
                <a:gd name="T45" fmla="*/ 212 h 575"/>
                <a:gd name="T46" fmla="*/ 509 w 665"/>
                <a:gd name="T47" fmla="*/ 207 h 575"/>
                <a:gd name="T48" fmla="*/ 514 w 665"/>
                <a:gd name="T49" fmla="*/ 200 h 575"/>
                <a:gd name="T50" fmla="*/ 635 w 665"/>
                <a:gd name="T51" fmla="*/ 30 h 575"/>
                <a:gd name="T52" fmla="*/ 435 w 665"/>
                <a:gd name="T53" fmla="*/ 485 h 575"/>
                <a:gd name="T54" fmla="*/ 428 w 665"/>
                <a:gd name="T55" fmla="*/ 488 h 575"/>
                <a:gd name="T56" fmla="*/ 424 w 665"/>
                <a:gd name="T57" fmla="*/ 497 h 575"/>
                <a:gd name="T58" fmla="*/ 241 w 665"/>
                <a:gd name="T59" fmla="*/ 545 h 575"/>
                <a:gd name="T60" fmla="*/ 240 w 665"/>
                <a:gd name="T61" fmla="*/ 493 h 575"/>
                <a:gd name="T62" fmla="*/ 235 w 665"/>
                <a:gd name="T63" fmla="*/ 487 h 575"/>
                <a:gd name="T64" fmla="*/ 226 w 665"/>
                <a:gd name="T65" fmla="*/ 484 h 575"/>
                <a:gd name="T66" fmla="*/ 15 w 665"/>
                <a:gd name="T67" fmla="*/ 514 h 575"/>
                <a:gd name="T68" fmla="*/ 211 w 665"/>
                <a:gd name="T69" fmla="*/ 563 h 575"/>
                <a:gd name="T70" fmla="*/ 215 w 665"/>
                <a:gd name="T71" fmla="*/ 571 h 575"/>
                <a:gd name="T72" fmla="*/ 223 w 665"/>
                <a:gd name="T73" fmla="*/ 575 h 575"/>
                <a:gd name="T74" fmla="*/ 442 w 665"/>
                <a:gd name="T75" fmla="*/ 575 h 575"/>
                <a:gd name="T76" fmla="*/ 449 w 665"/>
                <a:gd name="T77" fmla="*/ 571 h 575"/>
                <a:gd name="T78" fmla="*/ 454 w 665"/>
                <a:gd name="T79" fmla="*/ 563 h 575"/>
                <a:gd name="T80" fmla="*/ 650 w 665"/>
                <a:gd name="T81" fmla="*/ 514 h 575"/>
                <a:gd name="T82" fmla="*/ 658 w 665"/>
                <a:gd name="T83" fmla="*/ 512 h 575"/>
                <a:gd name="T84" fmla="*/ 664 w 665"/>
                <a:gd name="T85" fmla="*/ 505 h 575"/>
                <a:gd name="T86" fmla="*/ 665 w 665"/>
                <a:gd name="T87" fmla="*/ 15 h 575"/>
                <a:gd name="T88" fmla="*/ 663 w 665"/>
                <a:gd name="T89" fmla="*/ 7 h 575"/>
                <a:gd name="T90" fmla="*/ 656 w 665"/>
                <a:gd name="T91" fmla="*/ 1 h 575"/>
                <a:gd name="T92" fmla="*/ 15 w 665"/>
                <a:gd name="T93" fmla="*/ 0 h 575"/>
                <a:gd name="T94" fmla="*/ 6 w 665"/>
                <a:gd name="T95" fmla="*/ 3 h 575"/>
                <a:gd name="T96" fmla="*/ 1 w 665"/>
                <a:gd name="T97" fmla="*/ 10 h 575"/>
                <a:gd name="T98" fmla="*/ 0 w 665"/>
                <a:gd name="T99" fmla="*/ 499 h 575"/>
                <a:gd name="T100" fmla="*/ 2 w 665"/>
                <a:gd name="T101" fmla="*/ 507 h 575"/>
                <a:gd name="T102" fmla="*/ 8 w 665"/>
                <a:gd name="T103" fmla="*/ 513 h 575"/>
                <a:gd name="T104" fmla="*/ 15 w 665"/>
                <a:gd name="T105" fmla="*/ 51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5" h="575">
                  <a:moveTo>
                    <a:pt x="30" y="30"/>
                  </a:moveTo>
                  <a:lnTo>
                    <a:pt x="151" y="30"/>
                  </a:lnTo>
                  <a:lnTo>
                    <a:pt x="151" y="197"/>
                  </a:lnTo>
                  <a:lnTo>
                    <a:pt x="151" y="200"/>
                  </a:lnTo>
                  <a:lnTo>
                    <a:pt x="152" y="203"/>
                  </a:lnTo>
                  <a:lnTo>
                    <a:pt x="153" y="205"/>
                  </a:lnTo>
                  <a:lnTo>
                    <a:pt x="155" y="207"/>
                  </a:lnTo>
                  <a:lnTo>
                    <a:pt x="158" y="209"/>
                  </a:lnTo>
                  <a:lnTo>
                    <a:pt x="160" y="210"/>
                  </a:lnTo>
                  <a:lnTo>
                    <a:pt x="163" y="212"/>
                  </a:lnTo>
                  <a:lnTo>
                    <a:pt x="166" y="212"/>
                  </a:lnTo>
                  <a:lnTo>
                    <a:pt x="169" y="212"/>
                  </a:lnTo>
                  <a:lnTo>
                    <a:pt x="172" y="210"/>
                  </a:lnTo>
                  <a:lnTo>
                    <a:pt x="175" y="209"/>
                  </a:lnTo>
                  <a:lnTo>
                    <a:pt x="177" y="207"/>
                  </a:lnTo>
                  <a:lnTo>
                    <a:pt x="178" y="205"/>
                  </a:lnTo>
                  <a:lnTo>
                    <a:pt x="180" y="203"/>
                  </a:lnTo>
                  <a:lnTo>
                    <a:pt x="181" y="200"/>
                  </a:lnTo>
                  <a:lnTo>
                    <a:pt x="181" y="197"/>
                  </a:lnTo>
                  <a:lnTo>
                    <a:pt x="181" y="30"/>
                  </a:lnTo>
                  <a:lnTo>
                    <a:pt x="272" y="30"/>
                  </a:lnTo>
                  <a:lnTo>
                    <a:pt x="272" y="197"/>
                  </a:lnTo>
                  <a:lnTo>
                    <a:pt x="272" y="200"/>
                  </a:lnTo>
                  <a:lnTo>
                    <a:pt x="273" y="203"/>
                  </a:lnTo>
                  <a:lnTo>
                    <a:pt x="274" y="205"/>
                  </a:lnTo>
                  <a:lnTo>
                    <a:pt x="277" y="207"/>
                  </a:lnTo>
                  <a:lnTo>
                    <a:pt x="279" y="209"/>
                  </a:lnTo>
                  <a:lnTo>
                    <a:pt x="281" y="210"/>
                  </a:lnTo>
                  <a:lnTo>
                    <a:pt x="284" y="212"/>
                  </a:lnTo>
                  <a:lnTo>
                    <a:pt x="287" y="212"/>
                  </a:lnTo>
                  <a:lnTo>
                    <a:pt x="289" y="212"/>
                  </a:lnTo>
                  <a:lnTo>
                    <a:pt x="293" y="210"/>
                  </a:lnTo>
                  <a:lnTo>
                    <a:pt x="295" y="209"/>
                  </a:lnTo>
                  <a:lnTo>
                    <a:pt x="298" y="207"/>
                  </a:lnTo>
                  <a:lnTo>
                    <a:pt x="299" y="205"/>
                  </a:lnTo>
                  <a:lnTo>
                    <a:pt x="301" y="203"/>
                  </a:lnTo>
                  <a:lnTo>
                    <a:pt x="301" y="200"/>
                  </a:lnTo>
                  <a:lnTo>
                    <a:pt x="302" y="197"/>
                  </a:lnTo>
                  <a:lnTo>
                    <a:pt x="302" y="30"/>
                  </a:lnTo>
                  <a:lnTo>
                    <a:pt x="362" y="30"/>
                  </a:lnTo>
                  <a:lnTo>
                    <a:pt x="362" y="197"/>
                  </a:lnTo>
                  <a:lnTo>
                    <a:pt x="362" y="200"/>
                  </a:lnTo>
                  <a:lnTo>
                    <a:pt x="363" y="203"/>
                  </a:lnTo>
                  <a:lnTo>
                    <a:pt x="366" y="205"/>
                  </a:lnTo>
                  <a:lnTo>
                    <a:pt x="367" y="207"/>
                  </a:lnTo>
                  <a:lnTo>
                    <a:pt x="369" y="209"/>
                  </a:lnTo>
                  <a:lnTo>
                    <a:pt x="372" y="210"/>
                  </a:lnTo>
                  <a:lnTo>
                    <a:pt x="374" y="212"/>
                  </a:lnTo>
                  <a:lnTo>
                    <a:pt x="377" y="212"/>
                  </a:lnTo>
                  <a:lnTo>
                    <a:pt x="381" y="212"/>
                  </a:lnTo>
                  <a:lnTo>
                    <a:pt x="384" y="210"/>
                  </a:lnTo>
                  <a:lnTo>
                    <a:pt x="386" y="209"/>
                  </a:lnTo>
                  <a:lnTo>
                    <a:pt x="388" y="207"/>
                  </a:lnTo>
                  <a:lnTo>
                    <a:pt x="390" y="205"/>
                  </a:lnTo>
                  <a:lnTo>
                    <a:pt x="391" y="203"/>
                  </a:lnTo>
                  <a:lnTo>
                    <a:pt x="392" y="200"/>
                  </a:lnTo>
                  <a:lnTo>
                    <a:pt x="392" y="197"/>
                  </a:lnTo>
                  <a:lnTo>
                    <a:pt x="392" y="30"/>
                  </a:lnTo>
                  <a:lnTo>
                    <a:pt x="484" y="30"/>
                  </a:lnTo>
                  <a:lnTo>
                    <a:pt x="484" y="197"/>
                  </a:lnTo>
                  <a:lnTo>
                    <a:pt x="484" y="200"/>
                  </a:lnTo>
                  <a:lnTo>
                    <a:pt x="485" y="203"/>
                  </a:lnTo>
                  <a:lnTo>
                    <a:pt x="486" y="205"/>
                  </a:lnTo>
                  <a:lnTo>
                    <a:pt x="488" y="207"/>
                  </a:lnTo>
                  <a:lnTo>
                    <a:pt x="490" y="209"/>
                  </a:lnTo>
                  <a:lnTo>
                    <a:pt x="493" y="210"/>
                  </a:lnTo>
                  <a:lnTo>
                    <a:pt x="495" y="212"/>
                  </a:lnTo>
                  <a:lnTo>
                    <a:pt x="499" y="212"/>
                  </a:lnTo>
                  <a:lnTo>
                    <a:pt x="502" y="212"/>
                  </a:lnTo>
                  <a:lnTo>
                    <a:pt x="505" y="210"/>
                  </a:lnTo>
                  <a:lnTo>
                    <a:pt x="507" y="209"/>
                  </a:lnTo>
                  <a:lnTo>
                    <a:pt x="509" y="207"/>
                  </a:lnTo>
                  <a:lnTo>
                    <a:pt x="511" y="205"/>
                  </a:lnTo>
                  <a:lnTo>
                    <a:pt x="513" y="203"/>
                  </a:lnTo>
                  <a:lnTo>
                    <a:pt x="514" y="200"/>
                  </a:lnTo>
                  <a:lnTo>
                    <a:pt x="514" y="197"/>
                  </a:lnTo>
                  <a:lnTo>
                    <a:pt x="514" y="30"/>
                  </a:lnTo>
                  <a:lnTo>
                    <a:pt x="635" y="30"/>
                  </a:lnTo>
                  <a:lnTo>
                    <a:pt x="635" y="484"/>
                  </a:lnTo>
                  <a:lnTo>
                    <a:pt x="439" y="484"/>
                  </a:lnTo>
                  <a:lnTo>
                    <a:pt x="435" y="485"/>
                  </a:lnTo>
                  <a:lnTo>
                    <a:pt x="432" y="485"/>
                  </a:lnTo>
                  <a:lnTo>
                    <a:pt x="430" y="487"/>
                  </a:lnTo>
                  <a:lnTo>
                    <a:pt x="428" y="488"/>
                  </a:lnTo>
                  <a:lnTo>
                    <a:pt x="426" y="491"/>
                  </a:lnTo>
                  <a:lnTo>
                    <a:pt x="425" y="493"/>
                  </a:lnTo>
                  <a:lnTo>
                    <a:pt x="424" y="497"/>
                  </a:lnTo>
                  <a:lnTo>
                    <a:pt x="424" y="499"/>
                  </a:lnTo>
                  <a:lnTo>
                    <a:pt x="424" y="545"/>
                  </a:lnTo>
                  <a:lnTo>
                    <a:pt x="241" y="545"/>
                  </a:lnTo>
                  <a:lnTo>
                    <a:pt x="241" y="499"/>
                  </a:lnTo>
                  <a:lnTo>
                    <a:pt x="241" y="497"/>
                  </a:lnTo>
                  <a:lnTo>
                    <a:pt x="240" y="493"/>
                  </a:lnTo>
                  <a:lnTo>
                    <a:pt x="239" y="491"/>
                  </a:lnTo>
                  <a:lnTo>
                    <a:pt x="237" y="488"/>
                  </a:lnTo>
                  <a:lnTo>
                    <a:pt x="235" y="487"/>
                  </a:lnTo>
                  <a:lnTo>
                    <a:pt x="233" y="485"/>
                  </a:lnTo>
                  <a:lnTo>
                    <a:pt x="229" y="485"/>
                  </a:lnTo>
                  <a:lnTo>
                    <a:pt x="226" y="484"/>
                  </a:lnTo>
                  <a:lnTo>
                    <a:pt x="30" y="484"/>
                  </a:lnTo>
                  <a:lnTo>
                    <a:pt x="30" y="30"/>
                  </a:lnTo>
                  <a:close/>
                  <a:moveTo>
                    <a:pt x="15" y="514"/>
                  </a:moveTo>
                  <a:lnTo>
                    <a:pt x="211" y="514"/>
                  </a:lnTo>
                  <a:lnTo>
                    <a:pt x="211" y="560"/>
                  </a:lnTo>
                  <a:lnTo>
                    <a:pt x="211" y="563"/>
                  </a:lnTo>
                  <a:lnTo>
                    <a:pt x="212" y="565"/>
                  </a:lnTo>
                  <a:lnTo>
                    <a:pt x="213" y="569"/>
                  </a:lnTo>
                  <a:lnTo>
                    <a:pt x="215" y="571"/>
                  </a:lnTo>
                  <a:lnTo>
                    <a:pt x="218" y="573"/>
                  </a:lnTo>
                  <a:lnTo>
                    <a:pt x="221" y="574"/>
                  </a:lnTo>
                  <a:lnTo>
                    <a:pt x="223" y="575"/>
                  </a:lnTo>
                  <a:lnTo>
                    <a:pt x="226" y="575"/>
                  </a:lnTo>
                  <a:lnTo>
                    <a:pt x="439" y="575"/>
                  </a:lnTo>
                  <a:lnTo>
                    <a:pt x="442" y="575"/>
                  </a:lnTo>
                  <a:lnTo>
                    <a:pt x="444" y="574"/>
                  </a:lnTo>
                  <a:lnTo>
                    <a:pt x="447" y="572"/>
                  </a:lnTo>
                  <a:lnTo>
                    <a:pt x="449" y="571"/>
                  </a:lnTo>
                  <a:lnTo>
                    <a:pt x="450" y="569"/>
                  </a:lnTo>
                  <a:lnTo>
                    <a:pt x="453" y="565"/>
                  </a:lnTo>
                  <a:lnTo>
                    <a:pt x="454" y="563"/>
                  </a:lnTo>
                  <a:lnTo>
                    <a:pt x="454" y="560"/>
                  </a:lnTo>
                  <a:lnTo>
                    <a:pt x="454" y="514"/>
                  </a:lnTo>
                  <a:lnTo>
                    <a:pt x="650" y="514"/>
                  </a:lnTo>
                  <a:lnTo>
                    <a:pt x="653" y="514"/>
                  </a:lnTo>
                  <a:lnTo>
                    <a:pt x="656" y="513"/>
                  </a:lnTo>
                  <a:lnTo>
                    <a:pt x="658" y="512"/>
                  </a:lnTo>
                  <a:lnTo>
                    <a:pt x="661" y="510"/>
                  </a:lnTo>
                  <a:lnTo>
                    <a:pt x="663" y="507"/>
                  </a:lnTo>
                  <a:lnTo>
                    <a:pt x="664" y="505"/>
                  </a:lnTo>
                  <a:lnTo>
                    <a:pt x="665" y="502"/>
                  </a:lnTo>
                  <a:lnTo>
                    <a:pt x="665" y="499"/>
                  </a:lnTo>
                  <a:lnTo>
                    <a:pt x="665" y="15"/>
                  </a:lnTo>
                  <a:lnTo>
                    <a:pt x="665" y="12"/>
                  </a:lnTo>
                  <a:lnTo>
                    <a:pt x="664" y="10"/>
                  </a:lnTo>
                  <a:lnTo>
                    <a:pt x="663" y="7"/>
                  </a:lnTo>
                  <a:lnTo>
                    <a:pt x="661" y="5"/>
                  </a:lnTo>
                  <a:lnTo>
                    <a:pt x="658" y="3"/>
                  </a:lnTo>
                  <a:lnTo>
                    <a:pt x="656" y="1"/>
                  </a:lnTo>
                  <a:lnTo>
                    <a:pt x="653" y="0"/>
                  </a:lnTo>
                  <a:lnTo>
                    <a:pt x="650" y="0"/>
                  </a:lnTo>
                  <a:lnTo>
                    <a:pt x="15" y="0"/>
                  </a:lnTo>
                  <a:lnTo>
                    <a:pt x="12" y="0"/>
                  </a:lnTo>
                  <a:lnTo>
                    <a:pt x="8" y="1"/>
                  </a:lnTo>
                  <a:lnTo>
                    <a:pt x="6" y="3"/>
                  </a:lnTo>
                  <a:lnTo>
                    <a:pt x="4" y="5"/>
                  </a:lnTo>
                  <a:lnTo>
                    <a:pt x="2" y="7"/>
                  </a:lnTo>
                  <a:lnTo>
                    <a:pt x="1" y="10"/>
                  </a:lnTo>
                  <a:lnTo>
                    <a:pt x="0" y="12"/>
                  </a:lnTo>
                  <a:lnTo>
                    <a:pt x="0" y="15"/>
                  </a:lnTo>
                  <a:lnTo>
                    <a:pt x="0" y="499"/>
                  </a:lnTo>
                  <a:lnTo>
                    <a:pt x="0" y="502"/>
                  </a:lnTo>
                  <a:lnTo>
                    <a:pt x="1" y="505"/>
                  </a:lnTo>
                  <a:lnTo>
                    <a:pt x="2" y="507"/>
                  </a:lnTo>
                  <a:lnTo>
                    <a:pt x="4" y="510"/>
                  </a:lnTo>
                  <a:lnTo>
                    <a:pt x="6" y="512"/>
                  </a:lnTo>
                  <a:lnTo>
                    <a:pt x="8" y="513"/>
                  </a:lnTo>
                  <a:lnTo>
                    <a:pt x="12" y="514"/>
                  </a:lnTo>
                  <a:lnTo>
                    <a:pt x="15" y="515"/>
                  </a:lnTo>
                  <a:lnTo>
                    <a:pt x="15" y="5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55" tIns="45678" rIns="91355" bIns="45678" numCol="1" anchor="t" anchorCtr="0" compatLnSpc="1">
              <a:prstTxWarp prst="textNoShape">
                <a:avLst/>
              </a:prstTxWarp>
            </a:bodyPr>
            <a:lstStyle/>
            <a:p>
              <a:pPr defTabSz="913532">
                <a:defRPr/>
              </a:pPr>
              <a:endParaRPr lang="en-US" sz="1865" b="1">
                <a:solidFill>
                  <a:prstClr val="black"/>
                </a:solidFill>
                <a:latin typeface="Corbel"/>
              </a:endParaRPr>
            </a:p>
          </p:txBody>
        </p:sp>
      </p:grpSp>
      <p:pic>
        <p:nvPicPr>
          <p:cNvPr id="54" name="Picture 5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59942" y="3288576"/>
            <a:ext cx="424896" cy="605021"/>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18001" y="3287857"/>
            <a:ext cx="626344" cy="623770"/>
          </a:xfrm>
          <a:prstGeom prst="rect">
            <a:avLst/>
          </a:prstGeom>
        </p:spPr>
      </p:pic>
      <p:pic>
        <p:nvPicPr>
          <p:cNvPr id="57" name="Picture 5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359043" y="3284818"/>
            <a:ext cx="690226" cy="634666"/>
          </a:xfrm>
          <a:prstGeom prst="rect">
            <a:avLst/>
          </a:prstGeom>
        </p:spPr>
      </p:pic>
      <p:pic>
        <p:nvPicPr>
          <p:cNvPr id="58" name="Picture 5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32667" y="3299816"/>
            <a:ext cx="484184" cy="627307"/>
          </a:xfrm>
          <a:prstGeom prst="rect">
            <a:avLst/>
          </a:prstGeom>
        </p:spPr>
      </p:pic>
      <p:pic>
        <p:nvPicPr>
          <p:cNvPr id="61" name="Picture 60"/>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32503" y="1725649"/>
            <a:ext cx="546716" cy="546716"/>
          </a:xfrm>
          <a:prstGeom prst="rect">
            <a:avLst/>
          </a:prstGeom>
        </p:spPr>
      </p:pic>
    </p:spTree>
    <p:extLst>
      <p:ext uri="{BB962C8B-B14F-4D97-AF65-F5344CB8AC3E}">
        <p14:creationId xmlns:p14="http://schemas.microsoft.com/office/powerpoint/2010/main" val="418601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nodePh="1">
                                  <p:stCondLst>
                                    <p:cond delay="0"/>
                                  </p:stCondLst>
                                  <p:endCondLst>
                                    <p:cond evt="begin" delay="0">
                                      <p:tn val="5"/>
                                    </p:cond>
                                  </p:end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nodePh="1">
                                  <p:stCondLst>
                                    <p:cond delay="0"/>
                                  </p:stCondLst>
                                  <p:endCondLst>
                                    <p:cond evt="begin" delay="0">
                                      <p:tn val="10"/>
                                    </p:cond>
                                  </p:end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C164BC1-4AC3-834B-83D6-820E814B0DF1}"/>
              </a:ext>
            </a:extLst>
          </p:cNvPr>
          <p:cNvSpPr/>
          <p:nvPr/>
        </p:nvSpPr>
        <p:spPr>
          <a:xfrm>
            <a:off x="6567178" y="3058330"/>
            <a:ext cx="1587318" cy="2341956"/>
          </a:xfrm>
          <a:prstGeom prst="rect">
            <a:avLst/>
          </a:prstGeom>
          <a:solidFill>
            <a:schemeClr val="bg1"/>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634" y="146866"/>
            <a:ext cx="2829410" cy="1121013"/>
          </a:xfrm>
          <a:prstGeom prst="rect">
            <a:avLst/>
          </a:prstGeom>
        </p:spPr>
      </p:pic>
      <p:sp>
        <p:nvSpPr>
          <p:cNvPr id="4" name="Rectangle 3"/>
          <p:cNvSpPr/>
          <p:nvPr/>
        </p:nvSpPr>
        <p:spPr>
          <a:xfrm>
            <a:off x="911428" y="1497560"/>
            <a:ext cx="10369150" cy="4595975"/>
          </a:xfrm>
          <a:prstGeom prst="rect">
            <a:avLst/>
          </a:prstGeom>
          <a:no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p>
        </p:txBody>
      </p:sp>
      <p:sp>
        <p:nvSpPr>
          <p:cNvPr id="52" name="Rectangle 51"/>
          <p:cNvSpPr/>
          <p:nvPr/>
        </p:nvSpPr>
        <p:spPr>
          <a:xfrm>
            <a:off x="911427" y="1501445"/>
            <a:ext cx="10369152" cy="955080"/>
          </a:xfrm>
          <a:prstGeom prst="rect">
            <a:avLst/>
          </a:prstGeom>
          <a:solidFill>
            <a:schemeClr val="tx1">
              <a:lumMod val="75000"/>
              <a:lumOff val="2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p>
        </p:txBody>
      </p:sp>
      <p:cxnSp>
        <p:nvCxnSpPr>
          <p:cNvPr id="8" name="Straight Connector 7"/>
          <p:cNvCxnSpPr>
            <a:cxnSpLocks/>
          </p:cNvCxnSpPr>
          <p:nvPr/>
        </p:nvCxnSpPr>
        <p:spPr>
          <a:xfrm>
            <a:off x="1081542" y="3683782"/>
            <a:ext cx="4704404" cy="1367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98" name="Picture 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3391" y="3058330"/>
            <a:ext cx="846403" cy="846398"/>
          </a:xfrm>
          <a:prstGeom prst="rect">
            <a:avLst/>
          </a:prstGeom>
        </p:spPr>
      </p:pic>
      <p:sp>
        <p:nvSpPr>
          <p:cNvPr id="110" name="TextBox 109"/>
          <p:cNvSpPr txBox="1"/>
          <p:nvPr/>
        </p:nvSpPr>
        <p:spPr>
          <a:xfrm>
            <a:off x="10100487" y="580153"/>
            <a:ext cx="1180089" cy="446572"/>
          </a:xfrm>
          <a:prstGeom prst="rect">
            <a:avLst/>
          </a:prstGeom>
        </p:spPr>
        <p:txBody>
          <a:bodyPr vert="horz" wrap="none" lIns="0" tIns="0" rIns="0" bIns="0" rtlCol="0" anchor="ctr">
            <a:noAutofit/>
          </a:bodyPr>
          <a:lstStyle/>
          <a:p>
            <a:r>
              <a:rPr lang="en-US" sz="1865" dirty="0">
                <a:solidFill>
                  <a:schemeClr val="tx1">
                    <a:lumMod val="75000"/>
                    <a:lumOff val="25000"/>
                  </a:schemeClr>
                </a:solidFill>
              </a:rPr>
              <a:t>for</a:t>
            </a:r>
            <a:r>
              <a:rPr lang="en-US" sz="2398" dirty="0">
                <a:solidFill>
                  <a:schemeClr val="tx1">
                    <a:lumMod val="75000"/>
                    <a:lumOff val="25000"/>
                  </a:schemeClr>
                </a:solidFill>
              </a:rPr>
              <a:t> </a:t>
            </a:r>
            <a:r>
              <a:rPr lang="en-US" sz="3197" dirty="0">
                <a:solidFill>
                  <a:schemeClr val="tx1">
                    <a:lumMod val="75000"/>
                    <a:lumOff val="25000"/>
                  </a:schemeClr>
                </a:solidFill>
              </a:rPr>
              <a:t>AWS</a:t>
            </a:r>
          </a:p>
        </p:txBody>
      </p:sp>
      <p:cxnSp>
        <p:nvCxnSpPr>
          <p:cNvPr id="11" name="Straight Connector 10"/>
          <p:cNvCxnSpPr/>
          <p:nvPr/>
        </p:nvCxnSpPr>
        <p:spPr>
          <a:xfrm flipV="1">
            <a:off x="6096000" y="1631871"/>
            <a:ext cx="0" cy="694225"/>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V="1">
            <a:off x="8524269" y="1662988"/>
            <a:ext cx="0" cy="694225"/>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96000" y="1662987"/>
            <a:ext cx="2529671" cy="563857"/>
          </a:xfrm>
          <a:prstGeom prst="rect">
            <a:avLst/>
          </a:prstGeom>
        </p:spPr>
        <p:txBody>
          <a:bodyPr vert="horz" wrap="square" lIns="0" tIns="0" rIns="0" bIns="0" rtlCol="0" anchor="ctr">
            <a:noAutofit/>
          </a:bodyPr>
          <a:lstStyle/>
          <a:p>
            <a:pPr algn="ctr">
              <a:lnSpc>
                <a:spcPct val="90000"/>
              </a:lnSpc>
            </a:pPr>
            <a:r>
              <a:rPr lang="en-US" sz="1732" b="1" dirty="0">
                <a:solidFill>
                  <a:schemeClr val="bg1"/>
                </a:solidFill>
              </a:rPr>
              <a:t>CoPilot</a:t>
            </a:r>
            <a:br>
              <a:rPr lang="en-US" sz="1732" b="1" dirty="0">
                <a:solidFill>
                  <a:schemeClr val="bg1"/>
                </a:solidFill>
              </a:rPr>
            </a:br>
            <a:r>
              <a:rPr lang="en-US" sz="1732" b="1" dirty="0">
                <a:solidFill>
                  <a:schemeClr val="bg1"/>
                </a:solidFill>
              </a:rPr>
              <a:t>Message Processor</a:t>
            </a:r>
          </a:p>
        </p:txBody>
      </p:sp>
      <p:sp>
        <p:nvSpPr>
          <p:cNvPr id="115" name="TextBox 114"/>
          <p:cNvSpPr txBox="1"/>
          <p:nvPr/>
        </p:nvSpPr>
        <p:spPr>
          <a:xfrm>
            <a:off x="8625671" y="1662987"/>
            <a:ext cx="2654904" cy="563857"/>
          </a:xfrm>
          <a:prstGeom prst="rect">
            <a:avLst/>
          </a:prstGeom>
        </p:spPr>
        <p:txBody>
          <a:bodyPr vert="horz" wrap="square" lIns="0" tIns="0" rIns="0" bIns="0" rtlCol="0" anchor="ctr">
            <a:noAutofit/>
          </a:bodyPr>
          <a:lstStyle/>
          <a:p>
            <a:pPr algn="ctr">
              <a:lnSpc>
                <a:spcPct val="90000"/>
              </a:lnSpc>
            </a:pPr>
            <a:r>
              <a:rPr lang="en-US" sz="1732" b="1" dirty="0">
                <a:solidFill>
                  <a:schemeClr val="bg1"/>
                </a:solidFill>
              </a:rPr>
              <a:t>Incident Management </a:t>
            </a:r>
            <a:br>
              <a:rPr lang="en-US" sz="1732" b="1" dirty="0">
                <a:solidFill>
                  <a:schemeClr val="bg1"/>
                </a:solidFill>
              </a:rPr>
            </a:br>
            <a:r>
              <a:rPr lang="en-US" sz="1732" b="1" dirty="0">
                <a:solidFill>
                  <a:schemeClr val="bg1"/>
                </a:solidFill>
              </a:rPr>
              <a:t>&amp; CoPilot Cloud Insight</a:t>
            </a:r>
          </a:p>
        </p:txBody>
      </p:sp>
      <p:sp>
        <p:nvSpPr>
          <p:cNvPr id="116" name="TextBox 115"/>
          <p:cNvSpPr txBox="1"/>
          <p:nvPr/>
        </p:nvSpPr>
        <p:spPr>
          <a:xfrm>
            <a:off x="911427" y="1662987"/>
            <a:ext cx="4582060" cy="563857"/>
          </a:xfrm>
          <a:prstGeom prst="rect">
            <a:avLst/>
          </a:prstGeom>
        </p:spPr>
        <p:txBody>
          <a:bodyPr vert="horz" wrap="square" lIns="0" tIns="0" rIns="0" bIns="0" rtlCol="0" anchor="ctr">
            <a:noAutofit/>
          </a:bodyPr>
          <a:lstStyle/>
          <a:p>
            <a:pPr algn="ctr">
              <a:lnSpc>
                <a:spcPct val="90000"/>
              </a:lnSpc>
            </a:pPr>
            <a:r>
              <a:rPr lang="en-US" sz="1732" b="1" dirty="0">
                <a:solidFill>
                  <a:schemeClr val="bg1"/>
                </a:solidFill>
              </a:rPr>
              <a:t>Inventory, Cost, Security</a:t>
            </a:r>
            <a:br>
              <a:rPr lang="en-US" sz="1732" b="1" dirty="0">
                <a:solidFill>
                  <a:schemeClr val="bg1"/>
                </a:solidFill>
              </a:rPr>
            </a:br>
            <a:r>
              <a:rPr lang="en-US" sz="1732" b="1" dirty="0">
                <a:solidFill>
                  <a:schemeClr val="bg1"/>
                </a:solidFill>
              </a:rPr>
              <a:t>&amp; Compliance Monitoring</a:t>
            </a: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2489" y="4518188"/>
            <a:ext cx="936693" cy="936690"/>
          </a:xfrm>
          <a:prstGeom prst="rect">
            <a:avLst/>
          </a:prstGeom>
        </p:spPr>
      </p:pic>
      <p:pic>
        <p:nvPicPr>
          <p:cNvPr id="57" name="Picture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2369" y="3235219"/>
            <a:ext cx="1708093" cy="714552"/>
          </a:xfrm>
          <a:prstGeom prst="rect">
            <a:avLst/>
          </a:prstGeom>
        </p:spPr>
      </p:pic>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16488" y="4686367"/>
            <a:ext cx="1959855" cy="329532"/>
          </a:xfrm>
          <a:prstGeom prst="rect">
            <a:avLst/>
          </a:prstGeom>
        </p:spPr>
      </p:pic>
      <p:pic>
        <p:nvPicPr>
          <p:cNvPr id="30" name="Picture 29">
            <a:extLst>
              <a:ext uri="{FF2B5EF4-FFF2-40B4-BE49-F238E27FC236}">
                <a16:creationId xmlns:a16="http://schemas.microsoft.com/office/drawing/2014/main" id="{5063E2E7-75D9-164D-8592-D4A16912BE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5397" y="5027082"/>
            <a:ext cx="809586" cy="428603"/>
          </a:xfrm>
          <a:prstGeom prst="rect">
            <a:avLst/>
          </a:prstGeom>
        </p:spPr>
      </p:pic>
      <p:pic>
        <p:nvPicPr>
          <p:cNvPr id="33" name="Picture 32">
            <a:extLst>
              <a:ext uri="{FF2B5EF4-FFF2-40B4-BE49-F238E27FC236}">
                <a16:creationId xmlns:a16="http://schemas.microsoft.com/office/drawing/2014/main" id="{BF55EC3A-2CCD-B34D-A055-483B0AED9F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4111" y="3745644"/>
            <a:ext cx="807884" cy="807881"/>
          </a:xfrm>
          <a:prstGeom prst="rect">
            <a:avLst/>
          </a:prstGeom>
        </p:spPr>
      </p:pic>
      <p:pic>
        <p:nvPicPr>
          <p:cNvPr id="35" name="Picture 34">
            <a:extLst>
              <a:ext uri="{FF2B5EF4-FFF2-40B4-BE49-F238E27FC236}">
                <a16:creationId xmlns:a16="http://schemas.microsoft.com/office/drawing/2014/main" id="{CB7EC42D-9A69-314E-97E5-3F949461AF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84404" y="3731291"/>
            <a:ext cx="836591" cy="836588"/>
          </a:xfrm>
          <a:prstGeom prst="rect">
            <a:avLst/>
          </a:prstGeom>
        </p:spPr>
      </p:pic>
      <p:pic>
        <p:nvPicPr>
          <p:cNvPr id="37" name="Picture 36">
            <a:extLst>
              <a:ext uri="{FF2B5EF4-FFF2-40B4-BE49-F238E27FC236}">
                <a16:creationId xmlns:a16="http://schemas.microsoft.com/office/drawing/2014/main" id="{14D466DC-77C2-3A47-8FE4-27712C30A1F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42218" y="4949857"/>
            <a:ext cx="583052" cy="583052"/>
          </a:xfrm>
          <a:prstGeom prst="rect">
            <a:avLst/>
          </a:prstGeom>
        </p:spPr>
      </p:pic>
      <p:pic>
        <p:nvPicPr>
          <p:cNvPr id="39" name="Picture 38">
            <a:extLst>
              <a:ext uri="{FF2B5EF4-FFF2-40B4-BE49-F238E27FC236}">
                <a16:creationId xmlns:a16="http://schemas.microsoft.com/office/drawing/2014/main" id="{D0981C46-CDBF-C543-89D5-91598F23E11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17971" y="3731499"/>
            <a:ext cx="836591" cy="836172"/>
          </a:xfrm>
          <a:prstGeom prst="rect">
            <a:avLst/>
          </a:prstGeom>
        </p:spPr>
      </p:pic>
      <p:pic>
        <p:nvPicPr>
          <p:cNvPr id="42" name="Picture 41">
            <a:extLst>
              <a:ext uri="{FF2B5EF4-FFF2-40B4-BE49-F238E27FC236}">
                <a16:creationId xmlns:a16="http://schemas.microsoft.com/office/drawing/2014/main" id="{D5026473-3753-B940-B6F4-D59CD02667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86490" y="2664498"/>
            <a:ext cx="432422" cy="522511"/>
          </a:xfrm>
          <a:prstGeom prst="rect">
            <a:avLst/>
          </a:prstGeom>
        </p:spPr>
      </p:pic>
      <p:pic>
        <p:nvPicPr>
          <p:cNvPr id="50" name="Picture 49">
            <a:extLst>
              <a:ext uri="{FF2B5EF4-FFF2-40B4-BE49-F238E27FC236}">
                <a16:creationId xmlns:a16="http://schemas.microsoft.com/office/drawing/2014/main" id="{34F850F5-985F-3A4A-B5A9-2D5E072905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80" r="67684"/>
          <a:stretch/>
        </p:blipFill>
        <p:spPr>
          <a:xfrm>
            <a:off x="6917143" y="3686701"/>
            <a:ext cx="852651" cy="1121013"/>
          </a:xfrm>
          <a:prstGeom prst="rect">
            <a:avLst/>
          </a:prstGeom>
        </p:spPr>
      </p:pic>
      <p:sp>
        <p:nvSpPr>
          <p:cNvPr id="63" name="TextBox 62">
            <a:extLst>
              <a:ext uri="{FF2B5EF4-FFF2-40B4-BE49-F238E27FC236}">
                <a16:creationId xmlns:a16="http://schemas.microsoft.com/office/drawing/2014/main" id="{B489E3BA-835E-AE43-AF99-BE032AD05B0A}"/>
              </a:ext>
            </a:extLst>
          </p:cNvPr>
          <p:cNvSpPr txBox="1"/>
          <p:nvPr/>
        </p:nvSpPr>
        <p:spPr>
          <a:xfrm>
            <a:off x="4497907" y="3191688"/>
            <a:ext cx="809586" cy="446572"/>
          </a:xfrm>
          <a:prstGeom prst="rect">
            <a:avLst/>
          </a:prstGeom>
        </p:spPr>
        <p:txBody>
          <a:bodyPr vert="horz" wrap="none" lIns="0" tIns="0" rIns="0" bIns="0" rtlCol="0" anchor="ctr">
            <a:noAutofit/>
          </a:bodyPr>
          <a:lstStyle/>
          <a:p>
            <a:pPr algn="ctr"/>
            <a:r>
              <a:rPr lang="en-US" sz="1199" dirty="0"/>
              <a:t>Malware</a:t>
            </a:r>
          </a:p>
          <a:p>
            <a:pPr algn="ctr"/>
            <a:r>
              <a:rPr lang="en-US" sz="1199" dirty="0"/>
              <a:t>Detection</a:t>
            </a:r>
          </a:p>
        </p:txBody>
      </p:sp>
      <p:sp>
        <p:nvSpPr>
          <p:cNvPr id="64" name="TextBox 63">
            <a:extLst>
              <a:ext uri="{FF2B5EF4-FFF2-40B4-BE49-F238E27FC236}">
                <a16:creationId xmlns:a16="http://schemas.microsoft.com/office/drawing/2014/main" id="{AF8FFF25-9939-3344-A76D-E4F592CCD87C}"/>
              </a:ext>
            </a:extLst>
          </p:cNvPr>
          <p:cNvSpPr txBox="1"/>
          <p:nvPr/>
        </p:nvSpPr>
        <p:spPr>
          <a:xfrm>
            <a:off x="1565397" y="3180905"/>
            <a:ext cx="809586" cy="446572"/>
          </a:xfrm>
          <a:prstGeom prst="rect">
            <a:avLst/>
          </a:prstGeom>
        </p:spPr>
        <p:txBody>
          <a:bodyPr vert="horz" wrap="none" lIns="0" tIns="0" rIns="0" bIns="0" rtlCol="0" anchor="ctr">
            <a:noAutofit/>
          </a:bodyPr>
          <a:lstStyle/>
          <a:p>
            <a:pPr algn="ctr"/>
            <a:r>
              <a:rPr lang="en-US" sz="1199" dirty="0"/>
              <a:t>Security</a:t>
            </a:r>
            <a:br>
              <a:rPr lang="en-US" sz="1199" dirty="0"/>
            </a:br>
            <a:r>
              <a:rPr lang="en-US" sz="1199" dirty="0"/>
              <a:t>Monitoring</a:t>
            </a:r>
          </a:p>
        </p:txBody>
      </p:sp>
      <p:sp>
        <p:nvSpPr>
          <p:cNvPr id="65" name="TextBox 64">
            <a:extLst>
              <a:ext uri="{FF2B5EF4-FFF2-40B4-BE49-F238E27FC236}">
                <a16:creationId xmlns:a16="http://schemas.microsoft.com/office/drawing/2014/main" id="{0DBC39A4-52B1-0D4B-9C2E-5BBCD16D34C9}"/>
              </a:ext>
            </a:extLst>
          </p:cNvPr>
          <p:cNvSpPr txBox="1"/>
          <p:nvPr/>
        </p:nvSpPr>
        <p:spPr>
          <a:xfrm>
            <a:off x="3028951" y="3193629"/>
            <a:ext cx="809586" cy="446572"/>
          </a:xfrm>
          <a:prstGeom prst="rect">
            <a:avLst/>
          </a:prstGeom>
        </p:spPr>
        <p:txBody>
          <a:bodyPr vert="horz" wrap="none" lIns="0" tIns="0" rIns="0" bIns="0" rtlCol="0" anchor="ctr">
            <a:noAutofit/>
          </a:bodyPr>
          <a:lstStyle/>
          <a:p>
            <a:pPr algn="ctr"/>
            <a:r>
              <a:rPr lang="en-US" sz="1199" dirty="0"/>
              <a:t>Cost</a:t>
            </a:r>
          </a:p>
          <a:p>
            <a:pPr algn="ctr"/>
            <a:r>
              <a:rPr lang="en-US" sz="1199" dirty="0"/>
              <a:t>Management</a:t>
            </a:r>
          </a:p>
        </p:txBody>
      </p:sp>
      <p:sp>
        <p:nvSpPr>
          <p:cNvPr id="66" name="Rectangle 65"/>
          <p:cNvSpPr/>
          <p:nvPr/>
        </p:nvSpPr>
        <p:spPr>
          <a:xfrm>
            <a:off x="9015011" y="5701917"/>
            <a:ext cx="1882477" cy="705928"/>
          </a:xfrm>
          <a:prstGeom prst="rect">
            <a:avLst/>
          </a:prstGeom>
          <a:solidFill>
            <a:schemeClr val="bg1"/>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p>
        </p:txBody>
      </p:sp>
      <p:pic>
        <p:nvPicPr>
          <p:cNvPr id="106" name="Picture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32425" y="5830718"/>
            <a:ext cx="1327985" cy="448328"/>
          </a:xfrm>
          <a:prstGeom prst="rect">
            <a:avLst/>
          </a:prstGeom>
        </p:spPr>
      </p:pic>
      <p:pic>
        <p:nvPicPr>
          <p:cNvPr id="67" name="Picture 6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24269" y="4042039"/>
            <a:ext cx="232691" cy="465979"/>
          </a:xfrm>
          <a:prstGeom prst="rect">
            <a:avLst/>
          </a:prstGeom>
        </p:spPr>
      </p:pic>
      <p:pic>
        <p:nvPicPr>
          <p:cNvPr id="68" name="Picture 6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80856" y="4042039"/>
            <a:ext cx="232691" cy="465979"/>
          </a:xfrm>
          <a:prstGeom prst="rect">
            <a:avLst/>
          </a:prstGeom>
        </p:spPr>
      </p:pic>
      <p:sp>
        <p:nvSpPr>
          <p:cNvPr id="41" name="TextBox 40">
            <a:extLst>
              <a:ext uri="{FF2B5EF4-FFF2-40B4-BE49-F238E27FC236}">
                <a16:creationId xmlns:a16="http://schemas.microsoft.com/office/drawing/2014/main" id="{B57C6269-92CB-C649-A193-0AD4C0E366E5}"/>
              </a:ext>
            </a:extLst>
          </p:cNvPr>
          <p:cNvSpPr txBox="1"/>
          <p:nvPr/>
        </p:nvSpPr>
        <p:spPr>
          <a:xfrm>
            <a:off x="7019596" y="5523624"/>
            <a:ext cx="809586" cy="446572"/>
          </a:xfrm>
          <a:prstGeom prst="rect">
            <a:avLst/>
          </a:prstGeom>
        </p:spPr>
        <p:txBody>
          <a:bodyPr vert="horz" wrap="none" lIns="0" tIns="0" rIns="0" bIns="0" rtlCol="0" anchor="ctr">
            <a:noAutofit/>
          </a:bodyPr>
          <a:lstStyle/>
          <a:p>
            <a:pPr algn="ctr"/>
            <a:r>
              <a:rPr lang="en-US" sz="1199" dirty="0"/>
              <a:t>Processing, </a:t>
            </a:r>
          </a:p>
          <a:p>
            <a:pPr algn="ctr"/>
            <a:r>
              <a:rPr lang="en-US" sz="1199" dirty="0"/>
              <a:t>Consolidation, </a:t>
            </a:r>
          </a:p>
          <a:p>
            <a:pPr algn="ctr"/>
            <a:r>
              <a:rPr lang="en-US" sz="1199" dirty="0"/>
              <a:t>and Deduplication</a:t>
            </a:r>
          </a:p>
        </p:txBody>
      </p:sp>
      <p:sp>
        <p:nvSpPr>
          <p:cNvPr id="43" name="TextBox 42">
            <a:extLst>
              <a:ext uri="{FF2B5EF4-FFF2-40B4-BE49-F238E27FC236}">
                <a16:creationId xmlns:a16="http://schemas.microsoft.com/office/drawing/2014/main" id="{F804FD27-B956-DB45-B844-4824CD5CBD15}"/>
              </a:ext>
            </a:extLst>
          </p:cNvPr>
          <p:cNvSpPr txBox="1"/>
          <p:nvPr/>
        </p:nvSpPr>
        <p:spPr>
          <a:xfrm>
            <a:off x="1647401" y="4529139"/>
            <a:ext cx="645578" cy="284118"/>
          </a:xfrm>
          <a:prstGeom prst="rect">
            <a:avLst/>
          </a:prstGeom>
        </p:spPr>
        <p:txBody>
          <a:bodyPr vert="horz" wrap="none" lIns="0" tIns="0" rIns="0" bIns="0" rtlCol="0" anchor="ctr">
            <a:noAutofit/>
          </a:bodyPr>
          <a:lstStyle/>
          <a:p>
            <a:pPr algn="ctr"/>
            <a:r>
              <a:rPr lang="en-US" sz="1199" dirty="0"/>
              <a:t>Desired State</a:t>
            </a:r>
          </a:p>
          <a:p>
            <a:pPr algn="ctr"/>
            <a:r>
              <a:rPr lang="en-US" sz="1199" dirty="0"/>
              <a:t>Configuration</a:t>
            </a:r>
          </a:p>
        </p:txBody>
      </p:sp>
      <p:sp>
        <p:nvSpPr>
          <p:cNvPr id="44" name="TextBox 43">
            <a:extLst>
              <a:ext uri="{FF2B5EF4-FFF2-40B4-BE49-F238E27FC236}">
                <a16:creationId xmlns:a16="http://schemas.microsoft.com/office/drawing/2014/main" id="{1A5174E4-158B-3048-9E86-4F1CD908BE71}"/>
              </a:ext>
            </a:extLst>
          </p:cNvPr>
          <p:cNvSpPr txBox="1"/>
          <p:nvPr/>
        </p:nvSpPr>
        <p:spPr>
          <a:xfrm>
            <a:off x="4177267" y="4522597"/>
            <a:ext cx="1450865" cy="284118"/>
          </a:xfrm>
          <a:prstGeom prst="rect">
            <a:avLst/>
          </a:prstGeom>
        </p:spPr>
        <p:txBody>
          <a:bodyPr vert="horz" wrap="none" lIns="0" tIns="0" rIns="0" bIns="0" rtlCol="0" anchor="ctr">
            <a:noAutofit/>
          </a:bodyPr>
          <a:lstStyle/>
          <a:p>
            <a:pPr algn="ctr"/>
            <a:r>
              <a:rPr lang="en-US" sz="1199" dirty="0"/>
              <a:t>Performance Alerts </a:t>
            </a:r>
            <a:br>
              <a:rPr lang="en-US" sz="1199" dirty="0"/>
            </a:br>
            <a:r>
              <a:rPr lang="en-US" sz="1199" dirty="0"/>
              <a:t>and Monitoring</a:t>
            </a:r>
          </a:p>
        </p:txBody>
      </p:sp>
      <p:sp>
        <p:nvSpPr>
          <p:cNvPr id="45" name="TextBox 44">
            <a:extLst>
              <a:ext uri="{FF2B5EF4-FFF2-40B4-BE49-F238E27FC236}">
                <a16:creationId xmlns:a16="http://schemas.microsoft.com/office/drawing/2014/main" id="{36A243AA-F789-B64C-A1C1-371B917BDE36}"/>
              </a:ext>
            </a:extLst>
          </p:cNvPr>
          <p:cNvSpPr txBox="1"/>
          <p:nvPr/>
        </p:nvSpPr>
        <p:spPr>
          <a:xfrm>
            <a:off x="3111931" y="4532850"/>
            <a:ext cx="643625" cy="284118"/>
          </a:xfrm>
          <a:prstGeom prst="rect">
            <a:avLst/>
          </a:prstGeom>
        </p:spPr>
        <p:txBody>
          <a:bodyPr vert="horz" wrap="none" lIns="0" tIns="0" rIns="0" bIns="0" rtlCol="0" anchor="ctr">
            <a:noAutofit/>
          </a:bodyPr>
          <a:lstStyle/>
          <a:p>
            <a:pPr algn="ctr"/>
            <a:r>
              <a:rPr lang="en-US" sz="1199" dirty="0"/>
              <a:t>Vulnerability</a:t>
            </a:r>
          </a:p>
          <a:p>
            <a:pPr algn="ctr"/>
            <a:r>
              <a:rPr lang="en-US" sz="1199" dirty="0"/>
              <a:t>Scanning</a:t>
            </a:r>
          </a:p>
        </p:txBody>
      </p:sp>
      <p:sp>
        <p:nvSpPr>
          <p:cNvPr id="46" name="TextBox 45">
            <a:extLst>
              <a:ext uri="{FF2B5EF4-FFF2-40B4-BE49-F238E27FC236}">
                <a16:creationId xmlns:a16="http://schemas.microsoft.com/office/drawing/2014/main" id="{F73B9FF9-599F-B74D-BA22-628585E0CFAA}"/>
              </a:ext>
            </a:extLst>
          </p:cNvPr>
          <p:cNvSpPr txBox="1"/>
          <p:nvPr/>
        </p:nvSpPr>
        <p:spPr>
          <a:xfrm>
            <a:off x="2772030" y="5602890"/>
            <a:ext cx="1323428" cy="284117"/>
          </a:xfrm>
          <a:prstGeom prst="rect">
            <a:avLst/>
          </a:prstGeom>
        </p:spPr>
        <p:txBody>
          <a:bodyPr vert="horz" wrap="none" lIns="0" tIns="0" rIns="0" bIns="0" rtlCol="0" anchor="ctr">
            <a:noAutofit/>
          </a:bodyPr>
          <a:lstStyle/>
          <a:p>
            <a:pPr algn="ctr"/>
            <a:r>
              <a:rPr lang="en-US" sz="1199" dirty="0"/>
              <a:t>Behavior and</a:t>
            </a:r>
          </a:p>
          <a:p>
            <a:pPr algn="ctr"/>
            <a:r>
              <a:rPr lang="en-US" sz="1199" dirty="0"/>
              <a:t>Network Analytics</a:t>
            </a:r>
          </a:p>
        </p:txBody>
      </p:sp>
      <p:sp>
        <p:nvSpPr>
          <p:cNvPr id="47" name="TextBox 46">
            <a:extLst>
              <a:ext uri="{FF2B5EF4-FFF2-40B4-BE49-F238E27FC236}">
                <a16:creationId xmlns:a16="http://schemas.microsoft.com/office/drawing/2014/main" id="{11BF4F2C-768E-2D43-9FCF-67BDDDD20EC4}"/>
              </a:ext>
            </a:extLst>
          </p:cNvPr>
          <p:cNvSpPr txBox="1"/>
          <p:nvPr/>
        </p:nvSpPr>
        <p:spPr>
          <a:xfrm>
            <a:off x="1647401" y="5602890"/>
            <a:ext cx="645578" cy="284117"/>
          </a:xfrm>
          <a:prstGeom prst="rect">
            <a:avLst/>
          </a:prstGeom>
        </p:spPr>
        <p:txBody>
          <a:bodyPr vert="horz" wrap="none" lIns="0" tIns="0" rIns="0" bIns="0" rtlCol="0" anchor="ctr">
            <a:noAutofit/>
          </a:bodyPr>
          <a:lstStyle/>
          <a:p>
            <a:pPr algn="ctr"/>
            <a:r>
              <a:rPr lang="en-US" sz="1199" dirty="0"/>
              <a:t>DLP and Data</a:t>
            </a:r>
          </a:p>
          <a:p>
            <a:pPr algn="ctr"/>
            <a:r>
              <a:rPr lang="en-US" sz="1199" dirty="0"/>
              <a:t>Classification</a:t>
            </a:r>
          </a:p>
        </p:txBody>
      </p:sp>
      <p:sp>
        <p:nvSpPr>
          <p:cNvPr id="48" name="TextBox 47">
            <a:extLst>
              <a:ext uri="{FF2B5EF4-FFF2-40B4-BE49-F238E27FC236}">
                <a16:creationId xmlns:a16="http://schemas.microsoft.com/office/drawing/2014/main" id="{D16D0603-E9EC-CE4F-981F-36D96022AA4A}"/>
              </a:ext>
            </a:extLst>
          </p:cNvPr>
          <p:cNvSpPr txBox="1"/>
          <p:nvPr/>
        </p:nvSpPr>
        <p:spPr>
          <a:xfrm>
            <a:off x="4601960" y="5641623"/>
            <a:ext cx="643625" cy="284118"/>
          </a:xfrm>
          <a:prstGeom prst="rect">
            <a:avLst/>
          </a:prstGeom>
        </p:spPr>
        <p:txBody>
          <a:bodyPr vert="horz" wrap="none" lIns="0" tIns="0" rIns="0" bIns="0" rtlCol="0" anchor="ctr">
            <a:noAutofit/>
          </a:bodyPr>
          <a:lstStyle/>
          <a:p>
            <a:pPr algn="ctr"/>
            <a:r>
              <a:rPr lang="en-US" sz="1199" dirty="0"/>
              <a:t>Service </a:t>
            </a:r>
          </a:p>
          <a:p>
            <a:pPr algn="ctr"/>
            <a:r>
              <a:rPr lang="en-US" sz="1199" dirty="0"/>
              <a:t>.Next</a:t>
            </a:r>
          </a:p>
        </p:txBody>
      </p:sp>
      <p:pic>
        <p:nvPicPr>
          <p:cNvPr id="49" name="Picture 48">
            <a:extLst>
              <a:ext uri="{FF2B5EF4-FFF2-40B4-BE49-F238E27FC236}">
                <a16:creationId xmlns:a16="http://schemas.microsoft.com/office/drawing/2014/main" id="{06289656-BF68-B643-9B7C-A5B2F2C9B05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653579" y="5148846"/>
            <a:ext cx="585820" cy="324983"/>
          </a:xfrm>
          <a:prstGeom prst="rect">
            <a:avLst/>
          </a:prstGeom>
          <a:noFill/>
        </p:spPr>
      </p:pic>
      <p:pic>
        <p:nvPicPr>
          <p:cNvPr id="53" name="Picture 52">
            <a:extLst>
              <a:ext uri="{FF2B5EF4-FFF2-40B4-BE49-F238E27FC236}">
                <a16:creationId xmlns:a16="http://schemas.microsoft.com/office/drawing/2014/main" id="{60440A8A-ACC9-C444-AEED-F3D25BF0B34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69266" y="2660405"/>
            <a:ext cx="447813" cy="544973"/>
          </a:xfrm>
          <a:prstGeom prst="rect">
            <a:avLst/>
          </a:prstGeom>
        </p:spPr>
      </p:pic>
      <p:pic>
        <p:nvPicPr>
          <p:cNvPr id="55" name="Picture 54">
            <a:extLst>
              <a:ext uri="{FF2B5EF4-FFF2-40B4-BE49-F238E27FC236}">
                <a16:creationId xmlns:a16="http://schemas.microsoft.com/office/drawing/2014/main" id="{DCC89792-31C6-9446-B53D-2EB0B47746E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68776" y="2660405"/>
            <a:ext cx="522813" cy="520500"/>
          </a:xfrm>
          <a:prstGeom prst="rect">
            <a:avLst/>
          </a:prstGeom>
        </p:spPr>
      </p:pic>
    </p:spTree>
    <p:custDataLst>
      <p:tags r:id="rId1"/>
    </p:custDataLst>
    <p:extLst>
      <p:ext uri="{BB962C8B-B14F-4D97-AF65-F5344CB8AC3E}">
        <p14:creationId xmlns:p14="http://schemas.microsoft.com/office/powerpoint/2010/main" val="3770233486"/>
      </p:ext>
    </p:extLst>
  </p:cSld>
  <p:clrMapOvr>
    <a:masterClrMapping/>
  </p:clrMapOvr>
  <mc:AlternateContent xmlns:mc="http://schemas.openxmlformats.org/markup-compatibility/2006" xmlns:p14="http://schemas.microsoft.com/office/powerpoint/2010/main">
    <mc:Choice Requires="p14">
      <p:transition spd="med" p14:dur="700" advTm="46468">
        <p:fade/>
      </p:transition>
    </mc:Choice>
    <mc:Fallback xmlns="">
      <p:transition spd="med" advTm="46468">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C164BC1-4AC3-834B-83D6-820E814B0DF1}"/>
              </a:ext>
            </a:extLst>
          </p:cNvPr>
          <p:cNvSpPr/>
          <p:nvPr/>
        </p:nvSpPr>
        <p:spPr>
          <a:xfrm>
            <a:off x="6567178" y="2960761"/>
            <a:ext cx="1587318" cy="2505199"/>
          </a:xfrm>
          <a:prstGeom prst="rect">
            <a:avLst/>
          </a:prstGeom>
          <a:solidFill>
            <a:schemeClr val="bg1"/>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634" y="146866"/>
            <a:ext cx="2829410" cy="1121013"/>
          </a:xfrm>
          <a:prstGeom prst="rect">
            <a:avLst/>
          </a:prstGeom>
        </p:spPr>
      </p:pic>
      <p:sp>
        <p:nvSpPr>
          <p:cNvPr id="4" name="Rectangle 3"/>
          <p:cNvSpPr/>
          <p:nvPr/>
        </p:nvSpPr>
        <p:spPr>
          <a:xfrm>
            <a:off x="911428" y="1497560"/>
            <a:ext cx="10369150" cy="4595975"/>
          </a:xfrm>
          <a:prstGeom prst="rect">
            <a:avLst/>
          </a:prstGeom>
          <a:no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p>
        </p:txBody>
      </p:sp>
      <p:sp>
        <p:nvSpPr>
          <p:cNvPr id="52" name="Rectangle 51"/>
          <p:cNvSpPr/>
          <p:nvPr/>
        </p:nvSpPr>
        <p:spPr>
          <a:xfrm>
            <a:off x="911427" y="1501445"/>
            <a:ext cx="10369152" cy="955080"/>
          </a:xfrm>
          <a:prstGeom prst="rect">
            <a:avLst/>
          </a:prstGeom>
          <a:solidFill>
            <a:schemeClr val="tx1">
              <a:lumMod val="75000"/>
              <a:lumOff val="2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p>
        </p:txBody>
      </p:sp>
      <p:cxnSp>
        <p:nvCxnSpPr>
          <p:cNvPr id="8" name="Straight Connector 7"/>
          <p:cNvCxnSpPr>
            <a:cxnSpLocks/>
          </p:cNvCxnSpPr>
          <p:nvPr/>
        </p:nvCxnSpPr>
        <p:spPr>
          <a:xfrm>
            <a:off x="1081542" y="3683782"/>
            <a:ext cx="4704404" cy="1367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98" name="Picture 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3391" y="3058330"/>
            <a:ext cx="846403" cy="846398"/>
          </a:xfrm>
          <a:prstGeom prst="rect">
            <a:avLst/>
          </a:prstGeom>
        </p:spPr>
      </p:pic>
      <p:sp>
        <p:nvSpPr>
          <p:cNvPr id="110" name="TextBox 109"/>
          <p:cNvSpPr txBox="1"/>
          <p:nvPr/>
        </p:nvSpPr>
        <p:spPr>
          <a:xfrm>
            <a:off x="10100487" y="580153"/>
            <a:ext cx="1180089" cy="446572"/>
          </a:xfrm>
          <a:prstGeom prst="rect">
            <a:avLst/>
          </a:prstGeom>
        </p:spPr>
        <p:txBody>
          <a:bodyPr vert="horz" wrap="none" lIns="0" tIns="0" rIns="0" bIns="0" rtlCol="0" anchor="ctr">
            <a:noAutofit/>
          </a:bodyPr>
          <a:lstStyle/>
          <a:p>
            <a:r>
              <a:rPr lang="en-US" sz="1865" dirty="0">
                <a:solidFill>
                  <a:schemeClr val="tx1">
                    <a:lumMod val="75000"/>
                    <a:lumOff val="25000"/>
                  </a:schemeClr>
                </a:solidFill>
              </a:rPr>
              <a:t>for</a:t>
            </a:r>
            <a:r>
              <a:rPr lang="en-US" sz="2398" dirty="0">
                <a:solidFill>
                  <a:schemeClr val="tx1">
                    <a:lumMod val="75000"/>
                    <a:lumOff val="25000"/>
                  </a:schemeClr>
                </a:solidFill>
              </a:rPr>
              <a:t> </a:t>
            </a:r>
            <a:r>
              <a:rPr lang="en-US" sz="3197" dirty="0">
                <a:solidFill>
                  <a:schemeClr val="tx1">
                    <a:lumMod val="75000"/>
                    <a:lumOff val="25000"/>
                  </a:schemeClr>
                </a:solidFill>
              </a:rPr>
              <a:t>AWS</a:t>
            </a:r>
          </a:p>
        </p:txBody>
      </p:sp>
      <p:cxnSp>
        <p:nvCxnSpPr>
          <p:cNvPr id="11" name="Straight Connector 10"/>
          <p:cNvCxnSpPr/>
          <p:nvPr/>
        </p:nvCxnSpPr>
        <p:spPr>
          <a:xfrm flipV="1">
            <a:off x="6096000" y="1631871"/>
            <a:ext cx="0" cy="694225"/>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V="1">
            <a:off x="8524269" y="1662988"/>
            <a:ext cx="0" cy="694225"/>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96000" y="1662987"/>
            <a:ext cx="2529671" cy="563857"/>
          </a:xfrm>
          <a:prstGeom prst="rect">
            <a:avLst/>
          </a:prstGeom>
        </p:spPr>
        <p:txBody>
          <a:bodyPr vert="horz" wrap="square" lIns="0" tIns="0" rIns="0" bIns="0" rtlCol="0" anchor="ctr">
            <a:noAutofit/>
          </a:bodyPr>
          <a:lstStyle/>
          <a:p>
            <a:pPr algn="ctr">
              <a:lnSpc>
                <a:spcPct val="90000"/>
              </a:lnSpc>
            </a:pPr>
            <a:r>
              <a:rPr lang="en-US" sz="1732" b="1" dirty="0">
                <a:solidFill>
                  <a:schemeClr val="bg1"/>
                </a:solidFill>
              </a:rPr>
              <a:t>CoPilot</a:t>
            </a:r>
            <a:br>
              <a:rPr lang="en-US" sz="1732" b="1" dirty="0">
                <a:solidFill>
                  <a:schemeClr val="bg1"/>
                </a:solidFill>
              </a:rPr>
            </a:br>
            <a:r>
              <a:rPr lang="en-US" sz="1732" b="1" dirty="0">
                <a:solidFill>
                  <a:schemeClr val="bg1"/>
                </a:solidFill>
              </a:rPr>
              <a:t>Message Processor</a:t>
            </a:r>
          </a:p>
        </p:txBody>
      </p:sp>
      <p:sp>
        <p:nvSpPr>
          <p:cNvPr id="115" name="TextBox 114"/>
          <p:cNvSpPr txBox="1"/>
          <p:nvPr/>
        </p:nvSpPr>
        <p:spPr>
          <a:xfrm>
            <a:off x="8625671" y="1662987"/>
            <a:ext cx="2654904" cy="563857"/>
          </a:xfrm>
          <a:prstGeom prst="rect">
            <a:avLst/>
          </a:prstGeom>
        </p:spPr>
        <p:txBody>
          <a:bodyPr vert="horz" wrap="square" lIns="0" tIns="0" rIns="0" bIns="0" rtlCol="0" anchor="ctr">
            <a:noAutofit/>
          </a:bodyPr>
          <a:lstStyle/>
          <a:p>
            <a:pPr algn="ctr">
              <a:lnSpc>
                <a:spcPct val="90000"/>
              </a:lnSpc>
            </a:pPr>
            <a:r>
              <a:rPr lang="en-US" sz="1732" b="1" dirty="0">
                <a:solidFill>
                  <a:schemeClr val="bg1"/>
                </a:solidFill>
              </a:rPr>
              <a:t>Incident Management </a:t>
            </a:r>
            <a:br>
              <a:rPr lang="en-US" sz="1732" b="1" dirty="0">
                <a:solidFill>
                  <a:schemeClr val="bg1"/>
                </a:solidFill>
              </a:rPr>
            </a:br>
            <a:r>
              <a:rPr lang="en-US" sz="1732" b="1" dirty="0">
                <a:solidFill>
                  <a:schemeClr val="bg1"/>
                </a:solidFill>
              </a:rPr>
              <a:t>&amp; CoPilot Cloud Insight</a:t>
            </a:r>
          </a:p>
        </p:txBody>
      </p:sp>
      <p:sp>
        <p:nvSpPr>
          <p:cNvPr id="116" name="TextBox 115"/>
          <p:cNvSpPr txBox="1"/>
          <p:nvPr/>
        </p:nvSpPr>
        <p:spPr>
          <a:xfrm>
            <a:off x="911427" y="1662987"/>
            <a:ext cx="4582060" cy="563857"/>
          </a:xfrm>
          <a:prstGeom prst="rect">
            <a:avLst/>
          </a:prstGeom>
        </p:spPr>
        <p:txBody>
          <a:bodyPr vert="horz" wrap="square" lIns="0" tIns="0" rIns="0" bIns="0" rtlCol="0" anchor="ctr">
            <a:noAutofit/>
          </a:bodyPr>
          <a:lstStyle/>
          <a:p>
            <a:pPr algn="ctr">
              <a:lnSpc>
                <a:spcPct val="90000"/>
              </a:lnSpc>
            </a:pPr>
            <a:r>
              <a:rPr lang="en-US" sz="1732" b="1" dirty="0">
                <a:solidFill>
                  <a:schemeClr val="bg1"/>
                </a:solidFill>
              </a:rPr>
              <a:t>Inventory, Cost, Security</a:t>
            </a:r>
            <a:br>
              <a:rPr lang="en-US" sz="1732" b="1" dirty="0">
                <a:solidFill>
                  <a:schemeClr val="bg1"/>
                </a:solidFill>
              </a:rPr>
            </a:br>
            <a:r>
              <a:rPr lang="en-US" sz="1732" b="1" dirty="0">
                <a:solidFill>
                  <a:schemeClr val="bg1"/>
                </a:solidFill>
              </a:rPr>
              <a:t>&amp; Compliance Monitoring</a:t>
            </a: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2489" y="4518188"/>
            <a:ext cx="936693" cy="936690"/>
          </a:xfrm>
          <a:prstGeom prst="rect">
            <a:avLst/>
          </a:prstGeom>
        </p:spPr>
      </p:pic>
      <p:pic>
        <p:nvPicPr>
          <p:cNvPr id="57" name="Picture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2369" y="3235219"/>
            <a:ext cx="1708093" cy="714552"/>
          </a:xfrm>
          <a:prstGeom prst="rect">
            <a:avLst/>
          </a:prstGeom>
        </p:spPr>
      </p:pic>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16488" y="4686367"/>
            <a:ext cx="1959855" cy="329532"/>
          </a:xfrm>
          <a:prstGeom prst="rect">
            <a:avLst/>
          </a:prstGeom>
        </p:spPr>
      </p:pic>
      <p:pic>
        <p:nvPicPr>
          <p:cNvPr id="30" name="Picture 29">
            <a:extLst>
              <a:ext uri="{FF2B5EF4-FFF2-40B4-BE49-F238E27FC236}">
                <a16:creationId xmlns:a16="http://schemas.microsoft.com/office/drawing/2014/main" id="{5063E2E7-75D9-164D-8592-D4A16912BE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5397" y="5027082"/>
            <a:ext cx="809586" cy="428603"/>
          </a:xfrm>
          <a:prstGeom prst="rect">
            <a:avLst/>
          </a:prstGeom>
        </p:spPr>
      </p:pic>
      <p:pic>
        <p:nvPicPr>
          <p:cNvPr id="33" name="Picture 32">
            <a:extLst>
              <a:ext uri="{FF2B5EF4-FFF2-40B4-BE49-F238E27FC236}">
                <a16:creationId xmlns:a16="http://schemas.microsoft.com/office/drawing/2014/main" id="{BF55EC3A-2CCD-B34D-A055-483B0AED9F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4111" y="3745644"/>
            <a:ext cx="807884" cy="807881"/>
          </a:xfrm>
          <a:prstGeom prst="rect">
            <a:avLst/>
          </a:prstGeom>
        </p:spPr>
      </p:pic>
      <p:pic>
        <p:nvPicPr>
          <p:cNvPr id="35" name="Picture 34">
            <a:extLst>
              <a:ext uri="{FF2B5EF4-FFF2-40B4-BE49-F238E27FC236}">
                <a16:creationId xmlns:a16="http://schemas.microsoft.com/office/drawing/2014/main" id="{CB7EC42D-9A69-314E-97E5-3F949461AF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84404" y="3731291"/>
            <a:ext cx="836591" cy="836588"/>
          </a:xfrm>
          <a:prstGeom prst="rect">
            <a:avLst/>
          </a:prstGeom>
        </p:spPr>
      </p:pic>
      <p:pic>
        <p:nvPicPr>
          <p:cNvPr id="37" name="Picture 36">
            <a:extLst>
              <a:ext uri="{FF2B5EF4-FFF2-40B4-BE49-F238E27FC236}">
                <a16:creationId xmlns:a16="http://schemas.microsoft.com/office/drawing/2014/main" id="{14D466DC-77C2-3A47-8FE4-27712C30A1F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42218" y="4949857"/>
            <a:ext cx="583052" cy="583052"/>
          </a:xfrm>
          <a:prstGeom prst="rect">
            <a:avLst/>
          </a:prstGeom>
        </p:spPr>
      </p:pic>
      <p:pic>
        <p:nvPicPr>
          <p:cNvPr id="39" name="Picture 38">
            <a:extLst>
              <a:ext uri="{FF2B5EF4-FFF2-40B4-BE49-F238E27FC236}">
                <a16:creationId xmlns:a16="http://schemas.microsoft.com/office/drawing/2014/main" id="{D0981C46-CDBF-C543-89D5-91598F23E11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17971" y="3731499"/>
            <a:ext cx="836591" cy="836172"/>
          </a:xfrm>
          <a:prstGeom prst="rect">
            <a:avLst/>
          </a:prstGeom>
        </p:spPr>
      </p:pic>
      <p:pic>
        <p:nvPicPr>
          <p:cNvPr id="42" name="Picture 41">
            <a:extLst>
              <a:ext uri="{FF2B5EF4-FFF2-40B4-BE49-F238E27FC236}">
                <a16:creationId xmlns:a16="http://schemas.microsoft.com/office/drawing/2014/main" id="{D5026473-3753-B940-B6F4-D59CD02667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86490" y="2664498"/>
            <a:ext cx="432422" cy="522511"/>
          </a:xfrm>
          <a:prstGeom prst="rect">
            <a:avLst/>
          </a:prstGeom>
        </p:spPr>
      </p:pic>
      <p:pic>
        <p:nvPicPr>
          <p:cNvPr id="50" name="Picture 49">
            <a:extLst>
              <a:ext uri="{FF2B5EF4-FFF2-40B4-BE49-F238E27FC236}">
                <a16:creationId xmlns:a16="http://schemas.microsoft.com/office/drawing/2014/main" id="{34F850F5-985F-3A4A-B5A9-2D5E072905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80" r="67684"/>
          <a:stretch/>
        </p:blipFill>
        <p:spPr>
          <a:xfrm>
            <a:off x="6917143" y="3686701"/>
            <a:ext cx="852651" cy="1121013"/>
          </a:xfrm>
          <a:prstGeom prst="rect">
            <a:avLst/>
          </a:prstGeom>
        </p:spPr>
      </p:pic>
      <p:sp>
        <p:nvSpPr>
          <p:cNvPr id="54" name="TextBox 53">
            <a:extLst>
              <a:ext uri="{FF2B5EF4-FFF2-40B4-BE49-F238E27FC236}">
                <a16:creationId xmlns:a16="http://schemas.microsoft.com/office/drawing/2014/main" id="{CCD15ED1-8787-AD45-9BB5-965DAB2B8409}"/>
              </a:ext>
            </a:extLst>
          </p:cNvPr>
          <p:cNvSpPr txBox="1"/>
          <p:nvPr/>
        </p:nvSpPr>
        <p:spPr>
          <a:xfrm>
            <a:off x="7038045" y="5483121"/>
            <a:ext cx="645578" cy="284117"/>
          </a:xfrm>
          <a:prstGeom prst="rect">
            <a:avLst/>
          </a:prstGeom>
        </p:spPr>
        <p:txBody>
          <a:bodyPr vert="horz" wrap="none" lIns="0" tIns="0" rIns="0" bIns="0" rtlCol="0" anchor="ctr">
            <a:noAutofit/>
          </a:bodyPr>
          <a:lstStyle/>
          <a:p>
            <a:pPr algn="ctr"/>
            <a:r>
              <a:rPr lang="en-US" sz="1199" dirty="0"/>
              <a:t>Message Processor</a:t>
            </a:r>
          </a:p>
        </p:txBody>
      </p:sp>
      <p:sp>
        <p:nvSpPr>
          <p:cNvPr id="56" name="TextBox 55">
            <a:extLst>
              <a:ext uri="{FF2B5EF4-FFF2-40B4-BE49-F238E27FC236}">
                <a16:creationId xmlns:a16="http://schemas.microsoft.com/office/drawing/2014/main" id="{4DA377FD-E55D-E348-8686-73D5D9C82415}"/>
              </a:ext>
            </a:extLst>
          </p:cNvPr>
          <p:cNvSpPr txBox="1"/>
          <p:nvPr/>
        </p:nvSpPr>
        <p:spPr>
          <a:xfrm>
            <a:off x="3110955" y="5602890"/>
            <a:ext cx="645578" cy="284117"/>
          </a:xfrm>
          <a:prstGeom prst="rect">
            <a:avLst/>
          </a:prstGeom>
        </p:spPr>
        <p:txBody>
          <a:bodyPr vert="horz" wrap="none" lIns="0" tIns="0" rIns="0" bIns="0" rtlCol="0" anchor="ctr">
            <a:noAutofit/>
          </a:bodyPr>
          <a:lstStyle/>
          <a:p>
            <a:pPr algn="ctr"/>
            <a:r>
              <a:rPr lang="en-US" sz="1199" dirty="0"/>
              <a:t>Amazon</a:t>
            </a:r>
            <a:br>
              <a:rPr lang="en-US" sz="1199" dirty="0"/>
            </a:br>
            <a:r>
              <a:rPr lang="en-US" sz="1199" dirty="0"/>
              <a:t>GuardDuty</a:t>
            </a:r>
          </a:p>
        </p:txBody>
      </p:sp>
      <p:sp>
        <p:nvSpPr>
          <p:cNvPr id="58" name="TextBox 57">
            <a:extLst>
              <a:ext uri="{FF2B5EF4-FFF2-40B4-BE49-F238E27FC236}">
                <a16:creationId xmlns:a16="http://schemas.microsoft.com/office/drawing/2014/main" id="{C8476778-2CB4-5B43-B3E2-26A4FE33599C}"/>
              </a:ext>
            </a:extLst>
          </p:cNvPr>
          <p:cNvSpPr txBox="1"/>
          <p:nvPr/>
        </p:nvSpPr>
        <p:spPr>
          <a:xfrm>
            <a:off x="1647401" y="4529139"/>
            <a:ext cx="645578" cy="284118"/>
          </a:xfrm>
          <a:prstGeom prst="rect">
            <a:avLst/>
          </a:prstGeom>
        </p:spPr>
        <p:txBody>
          <a:bodyPr vert="horz" wrap="none" lIns="0" tIns="0" rIns="0" bIns="0" rtlCol="0" anchor="ctr">
            <a:noAutofit/>
          </a:bodyPr>
          <a:lstStyle/>
          <a:p>
            <a:pPr algn="ctr"/>
            <a:r>
              <a:rPr lang="en-US" sz="1199" dirty="0"/>
              <a:t>AWS</a:t>
            </a:r>
            <a:br>
              <a:rPr lang="en-US" sz="1199" dirty="0"/>
            </a:br>
            <a:r>
              <a:rPr lang="en-US" sz="1199" dirty="0" err="1"/>
              <a:t>Config</a:t>
            </a:r>
            <a:endParaRPr lang="en-US" sz="1199" dirty="0"/>
          </a:p>
        </p:txBody>
      </p:sp>
      <p:sp>
        <p:nvSpPr>
          <p:cNvPr id="60" name="TextBox 59">
            <a:extLst>
              <a:ext uri="{FF2B5EF4-FFF2-40B4-BE49-F238E27FC236}">
                <a16:creationId xmlns:a16="http://schemas.microsoft.com/office/drawing/2014/main" id="{8CA4CF2E-45B1-6645-8DF9-12FD5C16E02E}"/>
              </a:ext>
            </a:extLst>
          </p:cNvPr>
          <p:cNvSpPr txBox="1"/>
          <p:nvPr/>
        </p:nvSpPr>
        <p:spPr>
          <a:xfrm>
            <a:off x="4580887" y="4522597"/>
            <a:ext cx="643625" cy="284118"/>
          </a:xfrm>
          <a:prstGeom prst="rect">
            <a:avLst/>
          </a:prstGeom>
        </p:spPr>
        <p:txBody>
          <a:bodyPr vert="horz" wrap="none" lIns="0" tIns="0" rIns="0" bIns="0" rtlCol="0" anchor="ctr">
            <a:noAutofit/>
          </a:bodyPr>
          <a:lstStyle/>
          <a:p>
            <a:pPr algn="ctr"/>
            <a:r>
              <a:rPr lang="en-US" sz="1199"/>
              <a:t>Amazon</a:t>
            </a:r>
            <a:br>
              <a:rPr lang="en-US" sz="1199"/>
            </a:br>
            <a:r>
              <a:rPr lang="en-US" sz="1199"/>
              <a:t>CloudWatch</a:t>
            </a:r>
          </a:p>
        </p:txBody>
      </p:sp>
      <p:sp>
        <p:nvSpPr>
          <p:cNvPr id="61" name="TextBox 60">
            <a:extLst>
              <a:ext uri="{FF2B5EF4-FFF2-40B4-BE49-F238E27FC236}">
                <a16:creationId xmlns:a16="http://schemas.microsoft.com/office/drawing/2014/main" id="{6939F7B3-08FF-0547-922E-D4A63AD1C7DC}"/>
              </a:ext>
            </a:extLst>
          </p:cNvPr>
          <p:cNvSpPr txBox="1"/>
          <p:nvPr/>
        </p:nvSpPr>
        <p:spPr>
          <a:xfrm>
            <a:off x="1647401" y="5602890"/>
            <a:ext cx="645578" cy="284117"/>
          </a:xfrm>
          <a:prstGeom prst="rect">
            <a:avLst/>
          </a:prstGeom>
        </p:spPr>
        <p:txBody>
          <a:bodyPr vert="horz" wrap="none" lIns="0" tIns="0" rIns="0" bIns="0" rtlCol="0" anchor="ctr">
            <a:noAutofit/>
          </a:bodyPr>
          <a:lstStyle/>
          <a:p>
            <a:pPr algn="ctr"/>
            <a:r>
              <a:rPr lang="en-US" sz="1199" dirty="0"/>
              <a:t>AWS</a:t>
            </a:r>
            <a:br>
              <a:rPr lang="en-US" sz="1199" dirty="0"/>
            </a:br>
            <a:r>
              <a:rPr lang="en-US" sz="1199" dirty="0"/>
              <a:t>Macie</a:t>
            </a:r>
          </a:p>
        </p:txBody>
      </p:sp>
      <p:sp>
        <p:nvSpPr>
          <p:cNvPr id="62" name="TextBox 61">
            <a:extLst>
              <a:ext uri="{FF2B5EF4-FFF2-40B4-BE49-F238E27FC236}">
                <a16:creationId xmlns:a16="http://schemas.microsoft.com/office/drawing/2014/main" id="{6BB59DBC-4EFE-B143-A020-B7123D1E9ACE}"/>
              </a:ext>
            </a:extLst>
          </p:cNvPr>
          <p:cNvSpPr txBox="1"/>
          <p:nvPr/>
        </p:nvSpPr>
        <p:spPr>
          <a:xfrm>
            <a:off x="3111931" y="4532850"/>
            <a:ext cx="643625" cy="284118"/>
          </a:xfrm>
          <a:prstGeom prst="rect">
            <a:avLst/>
          </a:prstGeom>
        </p:spPr>
        <p:txBody>
          <a:bodyPr vert="horz" wrap="none" lIns="0" tIns="0" rIns="0" bIns="0" rtlCol="0" anchor="ctr">
            <a:noAutofit/>
          </a:bodyPr>
          <a:lstStyle/>
          <a:p>
            <a:pPr algn="ctr"/>
            <a:r>
              <a:rPr lang="en-US" sz="1199" dirty="0"/>
              <a:t>Amazon</a:t>
            </a:r>
            <a:br>
              <a:rPr lang="en-US" sz="1199" dirty="0"/>
            </a:br>
            <a:r>
              <a:rPr lang="en-US" sz="1199" dirty="0"/>
              <a:t>Inspector</a:t>
            </a:r>
          </a:p>
        </p:txBody>
      </p:sp>
      <p:sp>
        <p:nvSpPr>
          <p:cNvPr id="63" name="TextBox 62">
            <a:extLst>
              <a:ext uri="{FF2B5EF4-FFF2-40B4-BE49-F238E27FC236}">
                <a16:creationId xmlns:a16="http://schemas.microsoft.com/office/drawing/2014/main" id="{B489E3BA-835E-AE43-AF99-BE032AD05B0A}"/>
              </a:ext>
            </a:extLst>
          </p:cNvPr>
          <p:cNvSpPr txBox="1"/>
          <p:nvPr/>
        </p:nvSpPr>
        <p:spPr>
          <a:xfrm>
            <a:off x="4497907" y="3191688"/>
            <a:ext cx="809586" cy="446572"/>
          </a:xfrm>
          <a:prstGeom prst="rect">
            <a:avLst/>
          </a:prstGeom>
        </p:spPr>
        <p:txBody>
          <a:bodyPr vert="horz" wrap="none" lIns="0" tIns="0" rIns="0" bIns="0" rtlCol="0" anchor="ctr">
            <a:noAutofit/>
          </a:bodyPr>
          <a:lstStyle/>
          <a:p>
            <a:pPr algn="ctr"/>
            <a:r>
              <a:rPr lang="en-US" sz="1199" dirty="0"/>
              <a:t>Malware</a:t>
            </a:r>
          </a:p>
          <a:p>
            <a:pPr algn="ctr"/>
            <a:r>
              <a:rPr lang="en-US" sz="1199" dirty="0"/>
              <a:t>Detection</a:t>
            </a:r>
          </a:p>
        </p:txBody>
      </p:sp>
      <p:sp>
        <p:nvSpPr>
          <p:cNvPr id="64" name="TextBox 63">
            <a:extLst>
              <a:ext uri="{FF2B5EF4-FFF2-40B4-BE49-F238E27FC236}">
                <a16:creationId xmlns:a16="http://schemas.microsoft.com/office/drawing/2014/main" id="{AF8FFF25-9939-3344-A76D-E4F592CCD87C}"/>
              </a:ext>
            </a:extLst>
          </p:cNvPr>
          <p:cNvSpPr txBox="1"/>
          <p:nvPr/>
        </p:nvSpPr>
        <p:spPr>
          <a:xfrm>
            <a:off x="1565397" y="3180905"/>
            <a:ext cx="809586" cy="446572"/>
          </a:xfrm>
          <a:prstGeom prst="rect">
            <a:avLst/>
          </a:prstGeom>
        </p:spPr>
        <p:txBody>
          <a:bodyPr vert="horz" wrap="none" lIns="0" tIns="0" rIns="0" bIns="0" rtlCol="0" anchor="ctr">
            <a:noAutofit/>
          </a:bodyPr>
          <a:lstStyle/>
          <a:p>
            <a:pPr algn="ctr"/>
            <a:r>
              <a:rPr lang="en-US" sz="1199" dirty="0"/>
              <a:t>Security</a:t>
            </a:r>
            <a:br>
              <a:rPr lang="en-US" sz="1199" dirty="0"/>
            </a:br>
            <a:r>
              <a:rPr lang="en-US" sz="1199" dirty="0"/>
              <a:t>Monitoring</a:t>
            </a:r>
          </a:p>
        </p:txBody>
      </p:sp>
      <p:sp>
        <p:nvSpPr>
          <p:cNvPr id="65" name="TextBox 64">
            <a:extLst>
              <a:ext uri="{FF2B5EF4-FFF2-40B4-BE49-F238E27FC236}">
                <a16:creationId xmlns:a16="http://schemas.microsoft.com/office/drawing/2014/main" id="{0DBC39A4-52B1-0D4B-9C2E-5BBCD16D34C9}"/>
              </a:ext>
            </a:extLst>
          </p:cNvPr>
          <p:cNvSpPr txBox="1"/>
          <p:nvPr/>
        </p:nvSpPr>
        <p:spPr>
          <a:xfrm>
            <a:off x="3028951" y="3193629"/>
            <a:ext cx="809586" cy="446572"/>
          </a:xfrm>
          <a:prstGeom prst="rect">
            <a:avLst/>
          </a:prstGeom>
        </p:spPr>
        <p:txBody>
          <a:bodyPr vert="horz" wrap="none" lIns="0" tIns="0" rIns="0" bIns="0" rtlCol="0" anchor="ctr">
            <a:noAutofit/>
          </a:bodyPr>
          <a:lstStyle/>
          <a:p>
            <a:pPr algn="ctr"/>
            <a:r>
              <a:rPr lang="en-US" sz="1199" dirty="0"/>
              <a:t>Cost</a:t>
            </a:r>
          </a:p>
          <a:p>
            <a:pPr algn="ctr"/>
            <a:r>
              <a:rPr lang="en-US" sz="1199" dirty="0"/>
              <a:t>Management</a:t>
            </a:r>
          </a:p>
        </p:txBody>
      </p:sp>
      <p:sp>
        <p:nvSpPr>
          <p:cNvPr id="66" name="Rectangle 65"/>
          <p:cNvSpPr/>
          <p:nvPr/>
        </p:nvSpPr>
        <p:spPr>
          <a:xfrm>
            <a:off x="9015011" y="5701917"/>
            <a:ext cx="1882477" cy="705928"/>
          </a:xfrm>
          <a:prstGeom prst="rect">
            <a:avLst/>
          </a:prstGeom>
          <a:solidFill>
            <a:schemeClr val="bg1"/>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p>
        </p:txBody>
      </p:sp>
      <p:pic>
        <p:nvPicPr>
          <p:cNvPr id="106" name="Picture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32425" y="5830718"/>
            <a:ext cx="1327985" cy="448328"/>
          </a:xfrm>
          <a:prstGeom prst="rect">
            <a:avLst/>
          </a:prstGeom>
        </p:spPr>
      </p:pic>
      <p:pic>
        <p:nvPicPr>
          <p:cNvPr id="67" name="Picture 6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24269" y="4042039"/>
            <a:ext cx="232691" cy="465979"/>
          </a:xfrm>
          <a:prstGeom prst="rect">
            <a:avLst/>
          </a:prstGeom>
        </p:spPr>
      </p:pic>
      <p:pic>
        <p:nvPicPr>
          <p:cNvPr id="68" name="Picture 6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80856" y="4042039"/>
            <a:ext cx="232691" cy="465979"/>
          </a:xfrm>
          <a:prstGeom prst="rect">
            <a:avLst/>
          </a:prstGeom>
        </p:spPr>
      </p:pic>
      <p:pic>
        <p:nvPicPr>
          <p:cNvPr id="69" name="Picture 6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52201" y="2641180"/>
            <a:ext cx="435979" cy="534407"/>
          </a:xfrm>
          <a:prstGeom prst="rect">
            <a:avLst/>
          </a:prstGeom>
        </p:spPr>
      </p:pic>
      <p:pic>
        <p:nvPicPr>
          <p:cNvPr id="70" name="Picture 6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53273" y="2669165"/>
            <a:ext cx="468730" cy="497265"/>
          </a:xfrm>
          <a:prstGeom prst="rect">
            <a:avLst/>
          </a:prstGeom>
        </p:spPr>
      </p:pic>
    </p:spTree>
    <p:custDataLst>
      <p:tags r:id="rId1"/>
    </p:custDataLst>
    <p:extLst>
      <p:ext uri="{BB962C8B-B14F-4D97-AF65-F5344CB8AC3E}">
        <p14:creationId xmlns:p14="http://schemas.microsoft.com/office/powerpoint/2010/main" val="3741448211"/>
      </p:ext>
    </p:extLst>
  </p:cSld>
  <p:clrMapOvr>
    <a:masterClrMapping/>
  </p:clrMapOvr>
  <mc:AlternateContent xmlns:mc="http://schemas.openxmlformats.org/markup-compatibility/2006" xmlns:p14="http://schemas.microsoft.com/office/powerpoint/2010/main">
    <mc:Choice Requires="p14">
      <p:transition spd="med" p14:dur="700" advTm="46468">
        <p:fade/>
      </p:transition>
    </mc:Choice>
    <mc:Fallback xmlns="">
      <p:transition spd="med" advTm="46468">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Marcador de posición de imagen 4">
            <a:extLst>
              <a:ext uri="{FF2B5EF4-FFF2-40B4-BE49-F238E27FC236}">
                <a16:creationId xmlns:a16="http://schemas.microsoft.com/office/drawing/2014/main" id="{7D25C8B6-4D9B-CA43-AB20-52D07975D93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47471" y="-9"/>
            <a:ext cx="5454310" cy="6850310"/>
          </a:xfrm>
          <a:prstGeom prst="rect">
            <a:avLst/>
          </a:prstGeom>
        </p:spPr>
      </p:pic>
      <p:sp>
        <p:nvSpPr>
          <p:cNvPr id="57" name="5 Rectángulo">
            <a:extLst>
              <a:ext uri="{FF2B5EF4-FFF2-40B4-BE49-F238E27FC236}">
                <a16:creationId xmlns:a16="http://schemas.microsoft.com/office/drawing/2014/main" id="{ED0FC44B-E1DE-CC4C-B21D-E35BD727B030}"/>
              </a:ext>
            </a:extLst>
          </p:cNvPr>
          <p:cNvSpPr/>
          <p:nvPr/>
        </p:nvSpPr>
        <p:spPr bwMode="auto">
          <a:xfrm>
            <a:off x="6747470" y="-9"/>
            <a:ext cx="5454310" cy="6867066"/>
          </a:xfrm>
          <a:prstGeom prst="rect">
            <a:avLst/>
          </a:prstGeom>
          <a:solidFill>
            <a:srgbClr val="464645">
              <a:alpha val="89804"/>
            </a:srgbClr>
          </a:solidFill>
          <a:ln>
            <a:noFill/>
          </a:ln>
          <a:extLst/>
        </p:spPr>
        <p:txBody>
          <a:bodyPr lIns="0" tIns="0" rIns="0" bIns="0" rtlCol="0" anchor="ctr"/>
          <a:lstStyle/>
          <a:p>
            <a:pPr algn="ctr" defTabSz="913798"/>
            <a:endParaRPr lang="es-SV" sz="1399">
              <a:solidFill>
                <a:srgbClr val="000000"/>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en-US" dirty="0"/>
              <a:t>DevOps Innovation Days</a:t>
            </a:r>
          </a:p>
        </p:txBody>
      </p:sp>
      <p:grpSp>
        <p:nvGrpSpPr>
          <p:cNvPr id="4" name="Group 3"/>
          <p:cNvGrpSpPr/>
          <p:nvPr/>
        </p:nvGrpSpPr>
        <p:grpSpPr>
          <a:xfrm>
            <a:off x="5651" y="1147247"/>
            <a:ext cx="5904315" cy="7778577"/>
            <a:chOff x="130638" y="1280566"/>
            <a:chExt cx="5843430" cy="7355134"/>
          </a:xfrm>
        </p:grpSpPr>
        <p:grpSp>
          <p:nvGrpSpPr>
            <p:cNvPr id="5" name="Group 4"/>
            <p:cNvGrpSpPr/>
            <p:nvPr/>
          </p:nvGrpSpPr>
          <p:grpSpPr>
            <a:xfrm>
              <a:off x="130638" y="1280566"/>
              <a:ext cx="5843430" cy="7355134"/>
              <a:chOff x="8751671" y="2574043"/>
              <a:chExt cx="7471049" cy="9403830"/>
            </a:xfrm>
            <a:solidFill>
              <a:schemeClr val="tx1">
                <a:lumMod val="65000"/>
                <a:lumOff val="35000"/>
              </a:schemeClr>
            </a:solidFill>
          </p:grpSpPr>
          <p:sp>
            <p:nvSpPr>
              <p:cNvPr id="16" name="Freeform 62"/>
              <p:cNvSpPr>
                <a:spLocks noChangeArrowheads="1"/>
              </p:cNvSpPr>
              <p:nvPr/>
            </p:nvSpPr>
            <p:spPr bwMode="auto">
              <a:xfrm>
                <a:off x="15141826" y="3556992"/>
                <a:ext cx="436838" cy="980149"/>
              </a:xfrm>
              <a:custGeom>
                <a:avLst/>
                <a:gdLst>
                  <a:gd name="T0" fmla="*/ 24 w 693"/>
                  <a:gd name="T1" fmla="*/ 180 h 1550"/>
                  <a:gd name="T2" fmla="*/ 24 w 693"/>
                  <a:gd name="T3" fmla="*/ 180 h 1550"/>
                  <a:gd name="T4" fmla="*/ 15 w 693"/>
                  <a:gd name="T5" fmla="*/ 146 h 1550"/>
                  <a:gd name="T6" fmla="*/ 39 w 693"/>
                  <a:gd name="T7" fmla="*/ 78 h 1550"/>
                  <a:gd name="T8" fmla="*/ 82 w 693"/>
                  <a:gd name="T9" fmla="*/ 19 h 1550"/>
                  <a:gd name="T10" fmla="*/ 156 w 693"/>
                  <a:gd name="T11" fmla="*/ 0 h 1550"/>
                  <a:gd name="T12" fmla="*/ 156 w 693"/>
                  <a:gd name="T13" fmla="*/ 0 h 1550"/>
                  <a:gd name="T14" fmla="*/ 555 w 693"/>
                  <a:gd name="T15" fmla="*/ 1047 h 1550"/>
                  <a:gd name="T16" fmla="*/ 692 w 693"/>
                  <a:gd name="T17" fmla="*/ 1101 h 1550"/>
                  <a:gd name="T18" fmla="*/ 692 w 693"/>
                  <a:gd name="T19" fmla="*/ 1101 h 1550"/>
                  <a:gd name="T20" fmla="*/ 677 w 693"/>
                  <a:gd name="T21" fmla="*/ 1184 h 1550"/>
                  <a:gd name="T22" fmla="*/ 667 w 693"/>
                  <a:gd name="T23" fmla="*/ 1217 h 1550"/>
                  <a:gd name="T24" fmla="*/ 667 w 693"/>
                  <a:gd name="T25" fmla="*/ 1217 h 1550"/>
                  <a:gd name="T26" fmla="*/ 589 w 693"/>
                  <a:gd name="T27" fmla="*/ 1291 h 1550"/>
                  <a:gd name="T28" fmla="*/ 536 w 693"/>
                  <a:gd name="T29" fmla="*/ 1383 h 1550"/>
                  <a:gd name="T30" fmla="*/ 132 w 693"/>
                  <a:gd name="T31" fmla="*/ 1549 h 1550"/>
                  <a:gd name="T32" fmla="*/ 132 w 693"/>
                  <a:gd name="T33" fmla="*/ 1549 h 1550"/>
                  <a:gd name="T34" fmla="*/ 93 w 693"/>
                  <a:gd name="T35" fmla="*/ 1471 h 1550"/>
                  <a:gd name="T36" fmla="*/ 82 w 693"/>
                  <a:gd name="T37" fmla="*/ 1383 h 1550"/>
                  <a:gd name="T38" fmla="*/ 54 w 693"/>
                  <a:gd name="T39" fmla="*/ 1291 h 1550"/>
                  <a:gd name="T40" fmla="*/ 29 w 693"/>
                  <a:gd name="T41" fmla="*/ 1169 h 1550"/>
                  <a:gd name="T42" fmla="*/ 0 w 693"/>
                  <a:gd name="T43" fmla="*/ 1027 h 1550"/>
                  <a:gd name="T44" fmla="*/ 10 w 693"/>
                  <a:gd name="T45" fmla="*/ 974 h 1550"/>
                  <a:gd name="T46" fmla="*/ 15 w 693"/>
                  <a:gd name="T47" fmla="*/ 882 h 1550"/>
                  <a:gd name="T48" fmla="*/ 29 w 693"/>
                  <a:gd name="T49" fmla="*/ 808 h 1550"/>
                  <a:gd name="T50" fmla="*/ 29 w 693"/>
                  <a:gd name="T51" fmla="*/ 731 h 1550"/>
                  <a:gd name="T52" fmla="*/ 44 w 693"/>
                  <a:gd name="T53" fmla="*/ 657 h 1550"/>
                  <a:gd name="T54" fmla="*/ 29 w 693"/>
                  <a:gd name="T55" fmla="*/ 618 h 1550"/>
                  <a:gd name="T56" fmla="*/ 73 w 693"/>
                  <a:gd name="T57" fmla="*/ 536 h 1550"/>
                  <a:gd name="T58" fmla="*/ 98 w 693"/>
                  <a:gd name="T59" fmla="*/ 477 h 1550"/>
                  <a:gd name="T60" fmla="*/ 132 w 693"/>
                  <a:gd name="T61" fmla="*/ 399 h 1550"/>
                  <a:gd name="T62" fmla="*/ 58 w 693"/>
                  <a:gd name="T63" fmla="*/ 311 h 1550"/>
                  <a:gd name="T64" fmla="*/ 24 w 693"/>
                  <a:gd name="T65" fmla="*/ 18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3" h="1550">
                    <a:moveTo>
                      <a:pt x="24" y="180"/>
                    </a:moveTo>
                    <a:lnTo>
                      <a:pt x="24" y="180"/>
                    </a:lnTo>
                    <a:cubicBezTo>
                      <a:pt x="19" y="170"/>
                      <a:pt x="15" y="161"/>
                      <a:pt x="15" y="146"/>
                    </a:cubicBezTo>
                    <a:cubicBezTo>
                      <a:pt x="15" y="117"/>
                      <a:pt x="29" y="102"/>
                      <a:pt x="39" y="78"/>
                    </a:cubicBezTo>
                    <a:cubicBezTo>
                      <a:pt x="54" y="54"/>
                      <a:pt x="58" y="29"/>
                      <a:pt x="82" y="19"/>
                    </a:cubicBezTo>
                    <a:cubicBezTo>
                      <a:pt x="107" y="10"/>
                      <a:pt x="132" y="5"/>
                      <a:pt x="156" y="0"/>
                    </a:cubicBezTo>
                    <a:lnTo>
                      <a:pt x="156" y="0"/>
                    </a:lnTo>
                    <a:cubicBezTo>
                      <a:pt x="555" y="1047"/>
                      <a:pt x="555" y="1047"/>
                      <a:pt x="555" y="1047"/>
                    </a:cubicBezTo>
                    <a:cubicBezTo>
                      <a:pt x="599" y="1071"/>
                      <a:pt x="643" y="1081"/>
                      <a:pt x="692" y="1101"/>
                    </a:cubicBezTo>
                    <a:lnTo>
                      <a:pt x="692" y="1101"/>
                    </a:lnTo>
                    <a:cubicBezTo>
                      <a:pt x="687" y="1130"/>
                      <a:pt x="682" y="1149"/>
                      <a:pt x="677" y="1184"/>
                    </a:cubicBezTo>
                    <a:cubicBezTo>
                      <a:pt x="677" y="1193"/>
                      <a:pt x="667" y="1203"/>
                      <a:pt x="667" y="1217"/>
                    </a:cubicBezTo>
                    <a:lnTo>
                      <a:pt x="667" y="1217"/>
                    </a:lnTo>
                    <a:cubicBezTo>
                      <a:pt x="648" y="1247"/>
                      <a:pt x="614" y="1262"/>
                      <a:pt x="589" y="1291"/>
                    </a:cubicBezTo>
                    <a:cubicBezTo>
                      <a:pt x="565" y="1325"/>
                      <a:pt x="555" y="1344"/>
                      <a:pt x="536" y="1383"/>
                    </a:cubicBezTo>
                    <a:cubicBezTo>
                      <a:pt x="132" y="1549"/>
                      <a:pt x="132" y="1549"/>
                      <a:pt x="132" y="1549"/>
                    </a:cubicBezTo>
                    <a:lnTo>
                      <a:pt x="132" y="1549"/>
                    </a:lnTo>
                    <a:cubicBezTo>
                      <a:pt x="112" y="1519"/>
                      <a:pt x="98" y="1505"/>
                      <a:pt x="93" y="1471"/>
                    </a:cubicBezTo>
                    <a:cubicBezTo>
                      <a:pt x="82" y="1437"/>
                      <a:pt x="88" y="1417"/>
                      <a:pt x="82" y="1383"/>
                    </a:cubicBezTo>
                    <a:cubicBezTo>
                      <a:pt x="78" y="1344"/>
                      <a:pt x="68" y="1325"/>
                      <a:pt x="54" y="1291"/>
                    </a:cubicBezTo>
                    <a:cubicBezTo>
                      <a:pt x="34" y="1247"/>
                      <a:pt x="34" y="1217"/>
                      <a:pt x="29" y="1169"/>
                    </a:cubicBezTo>
                    <a:cubicBezTo>
                      <a:pt x="19" y="1115"/>
                      <a:pt x="0" y="1081"/>
                      <a:pt x="0" y="1027"/>
                    </a:cubicBezTo>
                    <a:cubicBezTo>
                      <a:pt x="0" y="1008"/>
                      <a:pt x="5" y="994"/>
                      <a:pt x="10" y="974"/>
                    </a:cubicBezTo>
                    <a:cubicBezTo>
                      <a:pt x="19" y="940"/>
                      <a:pt x="15" y="921"/>
                      <a:pt x="15" y="882"/>
                    </a:cubicBezTo>
                    <a:cubicBezTo>
                      <a:pt x="19" y="852"/>
                      <a:pt x="29" y="838"/>
                      <a:pt x="29" y="808"/>
                    </a:cubicBezTo>
                    <a:cubicBezTo>
                      <a:pt x="29" y="731"/>
                      <a:pt x="29" y="731"/>
                      <a:pt x="29" y="731"/>
                    </a:cubicBezTo>
                    <a:cubicBezTo>
                      <a:pt x="44" y="657"/>
                      <a:pt x="44" y="657"/>
                      <a:pt x="44" y="657"/>
                    </a:cubicBezTo>
                    <a:cubicBezTo>
                      <a:pt x="39" y="643"/>
                      <a:pt x="29" y="638"/>
                      <a:pt x="29" y="618"/>
                    </a:cubicBezTo>
                    <a:cubicBezTo>
                      <a:pt x="29" y="584"/>
                      <a:pt x="54" y="570"/>
                      <a:pt x="73" y="536"/>
                    </a:cubicBezTo>
                    <a:cubicBezTo>
                      <a:pt x="82" y="516"/>
                      <a:pt x="88" y="496"/>
                      <a:pt x="98" y="477"/>
                    </a:cubicBezTo>
                    <a:cubicBezTo>
                      <a:pt x="112" y="448"/>
                      <a:pt x="132" y="433"/>
                      <a:pt x="132" y="399"/>
                    </a:cubicBezTo>
                    <a:cubicBezTo>
                      <a:pt x="132" y="355"/>
                      <a:pt x="78" y="350"/>
                      <a:pt x="58" y="311"/>
                    </a:cubicBezTo>
                    <a:cubicBezTo>
                      <a:pt x="39" y="268"/>
                      <a:pt x="44" y="229"/>
                      <a:pt x="24" y="180"/>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17" name="Freeform 63"/>
              <p:cNvSpPr>
                <a:spLocks noChangeArrowheads="1"/>
              </p:cNvSpPr>
              <p:nvPr/>
            </p:nvSpPr>
            <p:spPr bwMode="auto">
              <a:xfrm>
                <a:off x="15049418" y="4727570"/>
                <a:ext cx="495643" cy="484474"/>
              </a:xfrm>
              <a:custGeom>
                <a:avLst/>
                <a:gdLst>
                  <a:gd name="T0" fmla="*/ 667 w 785"/>
                  <a:gd name="T1" fmla="*/ 0 h 766"/>
                  <a:gd name="T2" fmla="*/ 667 w 785"/>
                  <a:gd name="T3" fmla="*/ 0 h 766"/>
                  <a:gd name="T4" fmla="*/ 784 w 785"/>
                  <a:gd name="T5" fmla="*/ 316 h 766"/>
                  <a:gd name="T6" fmla="*/ 784 w 785"/>
                  <a:gd name="T7" fmla="*/ 316 h 766"/>
                  <a:gd name="T8" fmla="*/ 721 w 785"/>
                  <a:gd name="T9" fmla="*/ 356 h 766"/>
                  <a:gd name="T10" fmla="*/ 643 w 785"/>
                  <a:gd name="T11" fmla="*/ 409 h 766"/>
                  <a:gd name="T12" fmla="*/ 614 w 785"/>
                  <a:gd name="T13" fmla="*/ 438 h 766"/>
                  <a:gd name="T14" fmla="*/ 463 w 785"/>
                  <a:gd name="T15" fmla="*/ 521 h 766"/>
                  <a:gd name="T16" fmla="*/ 375 w 785"/>
                  <a:gd name="T17" fmla="*/ 570 h 766"/>
                  <a:gd name="T18" fmla="*/ 268 w 785"/>
                  <a:gd name="T19" fmla="*/ 638 h 766"/>
                  <a:gd name="T20" fmla="*/ 224 w 785"/>
                  <a:gd name="T21" fmla="*/ 692 h 766"/>
                  <a:gd name="T22" fmla="*/ 175 w 785"/>
                  <a:gd name="T23" fmla="*/ 726 h 766"/>
                  <a:gd name="T24" fmla="*/ 141 w 785"/>
                  <a:gd name="T25" fmla="*/ 765 h 766"/>
                  <a:gd name="T26" fmla="*/ 141 w 785"/>
                  <a:gd name="T27" fmla="*/ 765 h 766"/>
                  <a:gd name="T28" fmla="*/ 131 w 785"/>
                  <a:gd name="T29" fmla="*/ 677 h 766"/>
                  <a:gd name="T30" fmla="*/ 87 w 785"/>
                  <a:gd name="T31" fmla="*/ 506 h 766"/>
                  <a:gd name="T32" fmla="*/ 34 w 785"/>
                  <a:gd name="T33" fmla="*/ 399 h 766"/>
                  <a:gd name="T34" fmla="*/ 24 w 785"/>
                  <a:gd name="T35" fmla="*/ 356 h 766"/>
                  <a:gd name="T36" fmla="*/ 0 w 785"/>
                  <a:gd name="T37" fmla="*/ 234 h 766"/>
                  <a:gd name="T38" fmla="*/ 0 w 785"/>
                  <a:gd name="T39" fmla="*/ 234 h 766"/>
                  <a:gd name="T40" fmla="*/ 667 w 785"/>
                  <a:gd name="T41"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766">
                    <a:moveTo>
                      <a:pt x="667" y="0"/>
                    </a:moveTo>
                    <a:lnTo>
                      <a:pt x="667" y="0"/>
                    </a:lnTo>
                    <a:cubicBezTo>
                      <a:pt x="784" y="316"/>
                      <a:pt x="784" y="316"/>
                      <a:pt x="784" y="316"/>
                    </a:cubicBezTo>
                    <a:lnTo>
                      <a:pt x="784" y="316"/>
                    </a:lnTo>
                    <a:cubicBezTo>
                      <a:pt x="760" y="326"/>
                      <a:pt x="745" y="341"/>
                      <a:pt x="721" y="356"/>
                    </a:cubicBezTo>
                    <a:cubicBezTo>
                      <a:pt x="692" y="375"/>
                      <a:pt x="672" y="385"/>
                      <a:pt x="643" y="409"/>
                    </a:cubicBezTo>
                    <a:cubicBezTo>
                      <a:pt x="633" y="419"/>
                      <a:pt x="628" y="429"/>
                      <a:pt x="614" y="438"/>
                    </a:cubicBezTo>
                    <a:cubicBezTo>
                      <a:pt x="560" y="473"/>
                      <a:pt x="521" y="487"/>
                      <a:pt x="463" y="521"/>
                    </a:cubicBezTo>
                    <a:cubicBezTo>
                      <a:pt x="429" y="541"/>
                      <a:pt x="409" y="556"/>
                      <a:pt x="375" y="570"/>
                    </a:cubicBezTo>
                    <a:cubicBezTo>
                      <a:pt x="326" y="589"/>
                      <a:pt x="302" y="604"/>
                      <a:pt x="268" y="638"/>
                    </a:cubicBezTo>
                    <a:cubicBezTo>
                      <a:pt x="248" y="658"/>
                      <a:pt x="239" y="672"/>
                      <a:pt x="224" y="692"/>
                    </a:cubicBezTo>
                    <a:cubicBezTo>
                      <a:pt x="209" y="706"/>
                      <a:pt x="195" y="706"/>
                      <a:pt x="175" y="726"/>
                    </a:cubicBezTo>
                    <a:cubicBezTo>
                      <a:pt x="165" y="736"/>
                      <a:pt x="151" y="750"/>
                      <a:pt x="141" y="765"/>
                    </a:cubicBezTo>
                    <a:lnTo>
                      <a:pt x="141" y="765"/>
                    </a:lnTo>
                    <a:cubicBezTo>
                      <a:pt x="137" y="736"/>
                      <a:pt x="131" y="706"/>
                      <a:pt x="131" y="677"/>
                    </a:cubicBezTo>
                    <a:cubicBezTo>
                      <a:pt x="112" y="614"/>
                      <a:pt x="112" y="565"/>
                      <a:pt x="87" y="506"/>
                    </a:cubicBezTo>
                    <a:cubicBezTo>
                      <a:pt x="73" y="463"/>
                      <a:pt x="49" y="443"/>
                      <a:pt x="34" y="399"/>
                    </a:cubicBezTo>
                    <a:cubicBezTo>
                      <a:pt x="29" y="385"/>
                      <a:pt x="29" y="370"/>
                      <a:pt x="24" y="356"/>
                    </a:cubicBezTo>
                    <a:cubicBezTo>
                      <a:pt x="10" y="312"/>
                      <a:pt x="0" y="283"/>
                      <a:pt x="0" y="234"/>
                    </a:cubicBezTo>
                    <a:lnTo>
                      <a:pt x="0" y="234"/>
                    </a:lnTo>
                    <a:cubicBezTo>
                      <a:pt x="667" y="0"/>
                      <a:pt x="667" y="0"/>
                      <a:pt x="667" y="0"/>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18" name="Freeform 64"/>
              <p:cNvSpPr>
                <a:spLocks noChangeArrowheads="1"/>
              </p:cNvSpPr>
              <p:nvPr/>
            </p:nvSpPr>
            <p:spPr bwMode="auto">
              <a:xfrm>
                <a:off x="13330069" y="3837035"/>
                <a:ext cx="2200991" cy="1615846"/>
              </a:xfrm>
              <a:custGeom>
                <a:avLst/>
                <a:gdLst>
                  <a:gd name="T0" fmla="*/ 2771 w 3469"/>
                  <a:gd name="T1" fmla="*/ 2475 h 2549"/>
                  <a:gd name="T2" fmla="*/ 2786 w 3469"/>
                  <a:gd name="T3" fmla="*/ 2509 h 2549"/>
                  <a:gd name="T4" fmla="*/ 3058 w 3469"/>
                  <a:gd name="T5" fmla="*/ 2333 h 2549"/>
                  <a:gd name="T6" fmla="*/ 3204 w 3469"/>
                  <a:gd name="T7" fmla="*/ 2221 h 2549"/>
                  <a:gd name="T8" fmla="*/ 3312 w 3469"/>
                  <a:gd name="T9" fmla="*/ 2119 h 2549"/>
                  <a:gd name="T10" fmla="*/ 3468 w 3469"/>
                  <a:gd name="T11" fmla="*/ 1959 h 2549"/>
                  <a:gd name="T12" fmla="*/ 3448 w 3469"/>
                  <a:gd name="T13" fmla="*/ 1944 h 2549"/>
                  <a:gd name="T14" fmla="*/ 3268 w 3469"/>
                  <a:gd name="T15" fmla="*/ 2061 h 2549"/>
                  <a:gd name="T16" fmla="*/ 3068 w 3469"/>
                  <a:gd name="T17" fmla="*/ 2158 h 2549"/>
                  <a:gd name="T18" fmla="*/ 2795 w 3469"/>
                  <a:gd name="T19" fmla="*/ 2396 h 2549"/>
                  <a:gd name="T20" fmla="*/ 0 w 3469"/>
                  <a:gd name="T21" fmla="*/ 2548 h 2549"/>
                  <a:gd name="T22" fmla="*/ 0 w 3469"/>
                  <a:gd name="T23" fmla="*/ 2548 h 2549"/>
                  <a:gd name="T24" fmla="*/ 170 w 3469"/>
                  <a:gd name="T25" fmla="*/ 2363 h 2549"/>
                  <a:gd name="T26" fmla="*/ 268 w 3469"/>
                  <a:gd name="T27" fmla="*/ 2270 h 2549"/>
                  <a:gd name="T28" fmla="*/ 355 w 3469"/>
                  <a:gd name="T29" fmla="*/ 2177 h 2549"/>
                  <a:gd name="T30" fmla="*/ 487 w 3469"/>
                  <a:gd name="T31" fmla="*/ 1992 h 2549"/>
                  <a:gd name="T32" fmla="*/ 428 w 3469"/>
                  <a:gd name="T33" fmla="*/ 1915 h 2549"/>
                  <a:gd name="T34" fmla="*/ 409 w 3469"/>
                  <a:gd name="T35" fmla="*/ 1939 h 2549"/>
                  <a:gd name="T36" fmla="*/ 399 w 3469"/>
                  <a:gd name="T37" fmla="*/ 1954 h 2549"/>
                  <a:gd name="T38" fmla="*/ 375 w 3469"/>
                  <a:gd name="T39" fmla="*/ 1915 h 2549"/>
                  <a:gd name="T40" fmla="*/ 360 w 3469"/>
                  <a:gd name="T41" fmla="*/ 1880 h 2549"/>
                  <a:gd name="T42" fmla="*/ 346 w 3469"/>
                  <a:gd name="T43" fmla="*/ 1837 h 2549"/>
                  <a:gd name="T44" fmla="*/ 360 w 3469"/>
                  <a:gd name="T45" fmla="*/ 1773 h 2549"/>
                  <a:gd name="T46" fmla="*/ 341 w 3469"/>
                  <a:gd name="T47" fmla="*/ 1729 h 2549"/>
                  <a:gd name="T48" fmla="*/ 424 w 3469"/>
                  <a:gd name="T49" fmla="*/ 1695 h 2549"/>
                  <a:gd name="T50" fmla="*/ 653 w 3469"/>
                  <a:gd name="T51" fmla="*/ 1598 h 2549"/>
                  <a:gd name="T52" fmla="*/ 818 w 3469"/>
                  <a:gd name="T53" fmla="*/ 1593 h 2549"/>
                  <a:gd name="T54" fmla="*/ 984 w 3469"/>
                  <a:gd name="T55" fmla="*/ 1545 h 2549"/>
                  <a:gd name="T56" fmla="*/ 1212 w 3469"/>
                  <a:gd name="T57" fmla="*/ 1432 h 2549"/>
                  <a:gd name="T58" fmla="*/ 1286 w 3469"/>
                  <a:gd name="T59" fmla="*/ 1364 h 2549"/>
                  <a:gd name="T60" fmla="*/ 1427 w 3469"/>
                  <a:gd name="T61" fmla="*/ 1257 h 2549"/>
                  <a:gd name="T62" fmla="*/ 1369 w 3469"/>
                  <a:gd name="T63" fmla="*/ 1184 h 2549"/>
                  <a:gd name="T64" fmla="*/ 1354 w 3469"/>
                  <a:gd name="T65" fmla="*/ 1116 h 2549"/>
                  <a:gd name="T66" fmla="*/ 1373 w 3469"/>
                  <a:gd name="T67" fmla="*/ 979 h 2549"/>
                  <a:gd name="T68" fmla="*/ 1305 w 3469"/>
                  <a:gd name="T69" fmla="*/ 984 h 2549"/>
                  <a:gd name="T70" fmla="*/ 1208 w 3469"/>
                  <a:gd name="T71" fmla="*/ 931 h 2549"/>
                  <a:gd name="T72" fmla="*/ 1325 w 3469"/>
                  <a:gd name="T73" fmla="*/ 775 h 2549"/>
                  <a:gd name="T74" fmla="*/ 1397 w 3469"/>
                  <a:gd name="T75" fmla="*/ 629 h 2549"/>
                  <a:gd name="T76" fmla="*/ 1388 w 3469"/>
                  <a:gd name="T77" fmla="*/ 609 h 2549"/>
                  <a:gd name="T78" fmla="*/ 1451 w 3469"/>
                  <a:gd name="T79" fmla="*/ 487 h 2549"/>
                  <a:gd name="T80" fmla="*/ 1593 w 3469"/>
                  <a:gd name="T81" fmla="*/ 288 h 2549"/>
                  <a:gd name="T82" fmla="*/ 1763 w 3469"/>
                  <a:gd name="T83" fmla="*/ 176 h 2549"/>
                  <a:gd name="T84" fmla="*/ 2216 w 3469"/>
                  <a:gd name="T85" fmla="*/ 0 h 2549"/>
                  <a:gd name="T86" fmla="*/ 2250 w 3469"/>
                  <a:gd name="T87" fmla="*/ 195 h 2549"/>
                  <a:gd name="T88" fmla="*/ 2342 w 3469"/>
                  <a:gd name="T89" fmla="*/ 395 h 2549"/>
                  <a:gd name="T90" fmla="*/ 2445 w 3469"/>
                  <a:gd name="T91" fmla="*/ 677 h 2549"/>
                  <a:gd name="T92" fmla="*/ 2640 w 3469"/>
                  <a:gd name="T93" fmla="*/ 1140 h 2549"/>
                  <a:gd name="T94" fmla="*/ 2654 w 3469"/>
                  <a:gd name="T95" fmla="*/ 1208 h 2549"/>
                  <a:gd name="T96" fmla="*/ 2669 w 3469"/>
                  <a:gd name="T97" fmla="*/ 1423 h 2549"/>
                  <a:gd name="T98" fmla="*/ 2688 w 3469"/>
                  <a:gd name="T99" fmla="*/ 1588 h 2549"/>
                  <a:gd name="T100" fmla="*/ 2708 w 3469"/>
                  <a:gd name="T101" fmla="*/ 1637 h 2549"/>
                  <a:gd name="T102" fmla="*/ 2742 w 3469"/>
                  <a:gd name="T103" fmla="*/ 1802 h 2549"/>
                  <a:gd name="T104" fmla="*/ 2839 w 3469"/>
                  <a:gd name="T105" fmla="*/ 2080 h 2549"/>
                  <a:gd name="T106" fmla="*/ 2849 w 3469"/>
                  <a:gd name="T107" fmla="*/ 2168 h 2549"/>
                  <a:gd name="T108" fmla="*/ 2806 w 3469"/>
                  <a:gd name="T109" fmla="*/ 2231 h 2549"/>
                  <a:gd name="T110" fmla="*/ 2591 w 3469"/>
                  <a:gd name="T111" fmla="*/ 2260 h 2549"/>
                  <a:gd name="T112" fmla="*/ 2314 w 3469"/>
                  <a:gd name="T113" fmla="*/ 2192 h 2549"/>
                  <a:gd name="T114" fmla="*/ 2187 w 3469"/>
                  <a:gd name="T115" fmla="*/ 2148 h 2549"/>
                  <a:gd name="T116" fmla="*/ 2109 w 3469"/>
                  <a:gd name="T117" fmla="*/ 2026 h 2549"/>
                  <a:gd name="T118" fmla="*/ 2002 w 3469"/>
                  <a:gd name="T119" fmla="*/ 1959 h 2549"/>
                  <a:gd name="T120" fmla="*/ 0 w 3469"/>
                  <a:gd name="T121" fmla="*/ 2548 h 2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69" h="2549">
                    <a:moveTo>
                      <a:pt x="2771" y="2475"/>
                    </a:moveTo>
                    <a:lnTo>
                      <a:pt x="2771" y="2475"/>
                    </a:lnTo>
                    <a:cubicBezTo>
                      <a:pt x="2771" y="2504"/>
                      <a:pt x="2771" y="2504"/>
                      <a:pt x="2771" y="2504"/>
                    </a:cubicBezTo>
                    <a:cubicBezTo>
                      <a:pt x="2786" y="2509"/>
                      <a:pt x="2786" y="2509"/>
                      <a:pt x="2786" y="2509"/>
                    </a:cubicBezTo>
                    <a:cubicBezTo>
                      <a:pt x="2845" y="2475"/>
                      <a:pt x="2883" y="2460"/>
                      <a:pt x="2936" y="2426"/>
                    </a:cubicBezTo>
                    <a:cubicBezTo>
                      <a:pt x="2991" y="2396"/>
                      <a:pt x="3010" y="2363"/>
                      <a:pt x="3058" y="2333"/>
                    </a:cubicBezTo>
                    <a:cubicBezTo>
                      <a:pt x="3093" y="2314"/>
                      <a:pt x="3117" y="2299"/>
                      <a:pt x="3151" y="2275"/>
                    </a:cubicBezTo>
                    <a:cubicBezTo>
                      <a:pt x="3176" y="2260"/>
                      <a:pt x="3180" y="2241"/>
                      <a:pt x="3204" y="2221"/>
                    </a:cubicBezTo>
                    <a:cubicBezTo>
                      <a:pt x="3224" y="2197"/>
                      <a:pt x="3243" y="2192"/>
                      <a:pt x="3263" y="2172"/>
                    </a:cubicBezTo>
                    <a:cubicBezTo>
                      <a:pt x="3282" y="2153"/>
                      <a:pt x="3293" y="2139"/>
                      <a:pt x="3312" y="2119"/>
                    </a:cubicBezTo>
                    <a:cubicBezTo>
                      <a:pt x="3346" y="2090"/>
                      <a:pt x="3370" y="2075"/>
                      <a:pt x="3404" y="2046"/>
                    </a:cubicBezTo>
                    <a:cubicBezTo>
                      <a:pt x="3429" y="2012"/>
                      <a:pt x="3468" y="2002"/>
                      <a:pt x="3468" y="1959"/>
                    </a:cubicBezTo>
                    <a:cubicBezTo>
                      <a:pt x="3468" y="1954"/>
                      <a:pt x="3468" y="1954"/>
                      <a:pt x="3468" y="1944"/>
                    </a:cubicBezTo>
                    <a:cubicBezTo>
                      <a:pt x="3458" y="1948"/>
                      <a:pt x="3453" y="1944"/>
                      <a:pt x="3448" y="1944"/>
                    </a:cubicBezTo>
                    <a:cubicBezTo>
                      <a:pt x="3400" y="1983"/>
                      <a:pt x="3385" y="2022"/>
                      <a:pt x="3331" y="2046"/>
                    </a:cubicBezTo>
                    <a:cubicBezTo>
                      <a:pt x="3307" y="2051"/>
                      <a:pt x="3293" y="2051"/>
                      <a:pt x="3268" y="2061"/>
                    </a:cubicBezTo>
                    <a:cubicBezTo>
                      <a:pt x="3243" y="2075"/>
                      <a:pt x="3234" y="2095"/>
                      <a:pt x="3210" y="2105"/>
                    </a:cubicBezTo>
                    <a:cubicBezTo>
                      <a:pt x="3156" y="2129"/>
                      <a:pt x="3127" y="2144"/>
                      <a:pt x="3068" y="2158"/>
                    </a:cubicBezTo>
                    <a:cubicBezTo>
                      <a:pt x="2981" y="2177"/>
                      <a:pt x="2942" y="2221"/>
                      <a:pt x="2873" y="2280"/>
                    </a:cubicBezTo>
                    <a:cubicBezTo>
                      <a:pt x="2834" y="2318"/>
                      <a:pt x="2815" y="2348"/>
                      <a:pt x="2795" y="2396"/>
                    </a:cubicBezTo>
                    <a:cubicBezTo>
                      <a:pt x="2786" y="2426"/>
                      <a:pt x="2771" y="2440"/>
                      <a:pt x="2771" y="2475"/>
                    </a:cubicBezTo>
                    <a:close/>
                    <a:moveTo>
                      <a:pt x="0" y="2548"/>
                    </a:moveTo>
                    <a:lnTo>
                      <a:pt x="0" y="2548"/>
                    </a:lnTo>
                    <a:lnTo>
                      <a:pt x="0" y="2548"/>
                    </a:lnTo>
                    <a:cubicBezTo>
                      <a:pt x="9" y="2538"/>
                      <a:pt x="24" y="2528"/>
                      <a:pt x="34" y="2514"/>
                    </a:cubicBezTo>
                    <a:cubicBezTo>
                      <a:pt x="82" y="2450"/>
                      <a:pt x="107" y="2411"/>
                      <a:pt x="170" y="2363"/>
                    </a:cubicBezTo>
                    <a:cubicBezTo>
                      <a:pt x="189" y="2348"/>
                      <a:pt x="204" y="2338"/>
                      <a:pt x="219" y="2329"/>
                    </a:cubicBezTo>
                    <a:cubicBezTo>
                      <a:pt x="243" y="2309"/>
                      <a:pt x="253" y="2290"/>
                      <a:pt x="268" y="2270"/>
                    </a:cubicBezTo>
                    <a:cubicBezTo>
                      <a:pt x="282" y="2255"/>
                      <a:pt x="292" y="2255"/>
                      <a:pt x="302" y="2246"/>
                    </a:cubicBezTo>
                    <a:cubicBezTo>
                      <a:pt x="326" y="2221"/>
                      <a:pt x="336" y="2202"/>
                      <a:pt x="355" y="2177"/>
                    </a:cubicBezTo>
                    <a:cubicBezTo>
                      <a:pt x="394" y="2129"/>
                      <a:pt x="424" y="2105"/>
                      <a:pt x="457" y="2051"/>
                    </a:cubicBezTo>
                    <a:cubicBezTo>
                      <a:pt x="472" y="2031"/>
                      <a:pt x="487" y="2017"/>
                      <a:pt x="487" y="1992"/>
                    </a:cubicBezTo>
                    <a:cubicBezTo>
                      <a:pt x="487" y="1978"/>
                      <a:pt x="472" y="1973"/>
                      <a:pt x="462" y="1959"/>
                    </a:cubicBezTo>
                    <a:cubicBezTo>
                      <a:pt x="448" y="1944"/>
                      <a:pt x="438" y="1934"/>
                      <a:pt x="428" y="1915"/>
                    </a:cubicBezTo>
                    <a:cubicBezTo>
                      <a:pt x="424" y="1919"/>
                      <a:pt x="413" y="1919"/>
                      <a:pt x="413" y="1924"/>
                    </a:cubicBezTo>
                    <a:cubicBezTo>
                      <a:pt x="409" y="1929"/>
                      <a:pt x="409" y="1934"/>
                      <a:pt x="409" y="1939"/>
                    </a:cubicBezTo>
                    <a:cubicBezTo>
                      <a:pt x="404" y="1944"/>
                      <a:pt x="399" y="1948"/>
                      <a:pt x="399" y="1954"/>
                    </a:cubicBezTo>
                    <a:lnTo>
                      <a:pt x="399" y="1954"/>
                    </a:lnTo>
                    <a:cubicBezTo>
                      <a:pt x="389" y="1944"/>
                      <a:pt x="389" y="1934"/>
                      <a:pt x="380" y="1924"/>
                    </a:cubicBezTo>
                    <a:cubicBezTo>
                      <a:pt x="380" y="1919"/>
                      <a:pt x="375" y="1919"/>
                      <a:pt x="375" y="1915"/>
                    </a:cubicBezTo>
                    <a:cubicBezTo>
                      <a:pt x="370" y="1909"/>
                      <a:pt x="370" y="1904"/>
                      <a:pt x="365" y="1900"/>
                    </a:cubicBezTo>
                    <a:cubicBezTo>
                      <a:pt x="360" y="1890"/>
                      <a:pt x="360" y="1890"/>
                      <a:pt x="360" y="1880"/>
                    </a:cubicBezTo>
                    <a:cubicBezTo>
                      <a:pt x="355" y="1880"/>
                      <a:pt x="355" y="1876"/>
                      <a:pt x="350" y="1871"/>
                    </a:cubicBezTo>
                    <a:cubicBezTo>
                      <a:pt x="346" y="1856"/>
                      <a:pt x="346" y="1851"/>
                      <a:pt x="346" y="1837"/>
                    </a:cubicBezTo>
                    <a:cubicBezTo>
                      <a:pt x="346" y="1822"/>
                      <a:pt x="350" y="1812"/>
                      <a:pt x="355" y="1802"/>
                    </a:cubicBezTo>
                    <a:cubicBezTo>
                      <a:pt x="355" y="1793"/>
                      <a:pt x="360" y="1783"/>
                      <a:pt x="360" y="1773"/>
                    </a:cubicBezTo>
                    <a:cubicBezTo>
                      <a:pt x="360" y="1763"/>
                      <a:pt x="355" y="1759"/>
                      <a:pt x="350" y="1749"/>
                    </a:cubicBezTo>
                    <a:cubicBezTo>
                      <a:pt x="346" y="1744"/>
                      <a:pt x="341" y="1739"/>
                      <a:pt x="341" y="1729"/>
                    </a:cubicBezTo>
                    <a:lnTo>
                      <a:pt x="341" y="1729"/>
                    </a:lnTo>
                    <a:cubicBezTo>
                      <a:pt x="370" y="1719"/>
                      <a:pt x="389" y="1710"/>
                      <a:pt x="424" y="1695"/>
                    </a:cubicBezTo>
                    <a:cubicBezTo>
                      <a:pt x="462" y="1681"/>
                      <a:pt x="487" y="1666"/>
                      <a:pt x="531" y="1647"/>
                    </a:cubicBezTo>
                    <a:cubicBezTo>
                      <a:pt x="574" y="1627"/>
                      <a:pt x="599" y="1613"/>
                      <a:pt x="653" y="1598"/>
                    </a:cubicBezTo>
                    <a:cubicBezTo>
                      <a:pt x="687" y="1588"/>
                      <a:pt x="711" y="1578"/>
                      <a:pt x="750" y="1578"/>
                    </a:cubicBezTo>
                    <a:cubicBezTo>
                      <a:pt x="774" y="1578"/>
                      <a:pt x="789" y="1593"/>
                      <a:pt x="818" y="1593"/>
                    </a:cubicBezTo>
                    <a:cubicBezTo>
                      <a:pt x="857" y="1593"/>
                      <a:pt x="877" y="1583"/>
                      <a:pt x="916" y="1569"/>
                    </a:cubicBezTo>
                    <a:cubicBezTo>
                      <a:pt x="940" y="1559"/>
                      <a:pt x="960" y="1559"/>
                      <a:pt x="984" y="1545"/>
                    </a:cubicBezTo>
                    <a:cubicBezTo>
                      <a:pt x="1047" y="1515"/>
                      <a:pt x="1076" y="1486"/>
                      <a:pt x="1145" y="1461"/>
                    </a:cubicBezTo>
                    <a:cubicBezTo>
                      <a:pt x="1169" y="1456"/>
                      <a:pt x="1188" y="1447"/>
                      <a:pt x="1212" y="1432"/>
                    </a:cubicBezTo>
                    <a:cubicBezTo>
                      <a:pt x="1232" y="1423"/>
                      <a:pt x="1247" y="1418"/>
                      <a:pt x="1256" y="1403"/>
                    </a:cubicBezTo>
                    <a:cubicBezTo>
                      <a:pt x="1266" y="1388"/>
                      <a:pt x="1271" y="1374"/>
                      <a:pt x="1286" y="1364"/>
                    </a:cubicBezTo>
                    <a:cubicBezTo>
                      <a:pt x="1320" y="1345"/>
                      <a:pt x="1349" y="1340"/>
                      <a:pt x="1378" y="1310"/>
                    </a:cubicBezTo>
                    <a:cubicBezTo>
                      <a:pt x="1397" y="1296"/>
                      <a:pt x="1427" y="1286"/>
                      <a:pt x="1427" y="1257"/>
                    </a:cubicBezTo>
                    <a:cubicBezTo>
                      <a:pt x="1427" y="1242"/>
                      <a:pt x="1412" y="1238"/>
                      <a:pt x="1402" y="1227"/>
                    </a:cubicBezTo>
                    <a:cubicBezTo>
                      <a:pt x="1383" y="1213"/>
                      <a:pt x="1378" y="1203"/>
                      <a:pt x="1369" y="1184"/>
                    </a:cubicBezTo>
                    <a:cubicBezTo>
                      <a:pt x="1354" y="1164"/>
                      <a:pt x="1334" y="1150"/>
                      <a:pt x="1334" y="1125"/>
                    </a:cubicBezTo>
                    <a:cubicBezTo>
                      <a:pt x="1334" y="1116"/>
                      <a:pt x="1349" y="1121"/>
                      <a:pt x="1354" y="1116"/>
                    </a:cubicBezTo>
                    <a:cubicBezTo>
                      <a:pt x="1364" y="1101"/>
                      <a:pt x="1373" y="1086"/>
                      <a:pt x="1373" y="1067"/>
                    </a:cubicBezTo>
                    <a:cubicBezTo>
                      <a:pt x="1373" y="979"/>
                      <a:pt x="1373" y="979"/>
                      <a:pt x="1373" y="979"/>
                    </a:cubicBezTo>
                    <a:cubicBezTo>
                      <a:pt x="1369" y="975"/>
                      <a:pt x="1364" y="970"/>
                      <a:pt x="1358" y="970"/>
                    </a:cubicBezTo>
                    <a:cubicBezTo>
                      <a:pt x="1339" y="970"/>
                      <a:pt x="1330" y="984"/>
                      <a:pt x="1305" y="984"/>
                    </a:cubicBezTo>
                    <a:cubicBezTo>
                      <a:pt x="1276" y="984"/>
                      <a:pt x="1256" y="979"/>
                      <a:pt x="1237" y="960"/>
                    </a:cubicBezTo>
                    <a:cubicBezTo>
                      <a:pt x="1222" y="955"/>
                      <a:pt x="1208" y="945"/>
                      <a:pt x="1208" y="931"/>
                    </a:cubicBezTo>
                    <a:cubicBezTo>
                      <a:pt x="1208" y="906"/>
                      <a:pt x="1227" y="892"/>
                      <a:pt x="1242" y="872"/>
                    </a:cubicBezTo>
                    <a:cubicBezTo>
                      <a:pt x="1266" y="829"/>
                      <a:pt x="1295" y="814"/>
                      <a:pt x="1325" y="775"/>
                    </a:cubicBezTo>
                    <a:cubicBezTo>
                      <a:pt x="1344" y="746"/>
                      <a:pt x="1354" y="726"/>
                      <a:pt x="1369" y="697"/>
                    </a:cubicBezTo>
                    <a:cubicBezTo>
                      <a:pt x="1383" y="672"/>
                      <a:pt x="1397" y="658"/>
                      <a:pt x="1397" y="629"/>
                    </a:cubicBezTo>
                    <a:cubicBezTo>
                      <a:pt x="1397" y="624"/>
                      <a:pt x="1393" y="614"/>
                      <a:pt x="1388" y="609"/>
                    </a:cubicBezTo>
                    <a:lnTo>
                      <a:pt x="1388" y="609"/>
                    </a:lnTo>
                    <a:cubicBezTo>
                      <a:pt x="1402" y="585"/>
                      <a:pt x="1408" y="570"/>
                      <a:pt x="1417" y="546"/>
                    </a:cubicBezTo>
                    <a:cubicBezTo>
                      <a:pt x="1427" y="522"/>
                      <a:pt x="1436" y="512"/>
                      <a:pt x="1451" y="487"/>
                    </a:cubicBezTo>
                    <a:cubicBezTo>
                      <a:pt x="1480" y="434"/>
                      <a:pt x="1485" y="395"/>
                      <a:pt x="1519" y="346"/>
                    </a:cubicBezTo>
                    <a:cubicBezTo>
                      <a:pt x="1544" y="317"/>
                      <a:pt x="1563" y="312"/>
                      <a:pt x="1593" y="288"/>
                    </a:cubicBezTo>
                    <a:cubicBezTo>
                      <a:pt x="1626" y="258"/>
                      <a:pt x="1641" y="229"/>
                      <a:pt x="1680" y="210"/>
                    </a:cubicBezTo>
                    <a:cubicBezTo>
                      <a:pt x="1709" y="195"/>
                      <a:pt x="1734" y="190"/>
                      <a:pt x="1763" y="176"/>
                    </a:cubicBezTo>
                    <a:cubicBezTo>
                      <a:pt x="2216" y="0"/>
                      <a:pt x="2216" y="0"/>
                      <a:pt x="2216" y="0"/>
                    </a:cubicBezTo>
                    <a:lnTo>
                      <a:pt x="2216" y="0"/>
                    </a:lnTo>
                    <a:cubicBezTo>
                      <a:pt x="2216" y="49"/>
                      <a:pt x="2226" y="78"/>
                      <a:pt x="2240" y="122"/>
                    </a:cubicBezTo>
                    <a:cubicBezTo>
                      <a:pt x="2250" y="146"/>
                      <a:pt x="2245" y="171"/>
                      <a:pt x="2250" y="195"/>
                    </a:cubicBezTo>
                    <a:cubicBezTo>
                      <a:pt x="2260" y="215"/>
                      <a:pt x="2274" y="224"/>
                      <a:pt x="2284" y="244"/>
                    </a:cubicBezTo>
                    <a:cubicBezTo>
                      <a:pt x="2314" y="298"/>
                      <a:pt x="2333" y="331"/>
                      <a:pt x="2342" y="395"/>
                    </a:cubicBezTo>
                    <a:cubicBezTo>
                      <a:pt x="2357" y="473"/>
                      <a:pt x="2391" y="512"/>
                      <a:pt x="2406" y="589"/>
                    </a:cubicBezTo>
                    <a:cubicBezTo>
                      <a:pt x="2416" y="629"/>
                      <a:pt x="2425" y="648"/>
                      <a:pt x="2445" y="677"/>
                    </a:cubicBezTo>
                    <a:cubicBezTo>
                      <a:pt x="2469" y="721"/>
                      <a:pt x="2489" y="746"/>
                      <a:pt x="2533" y="765"/>
                    </a:cubicBezTo>
                    <a:cubicBezTo>
                      <a:pt x="2640" y="1140"/>
                      <a:pt x="2640" y="1140"/>
                      <a:pt x="2640" y="1140"/>
                    </a:cubicBezTo>
                    <a:cubicBezTo>
                      <a:pt x="2645" y="1169"/>
                      <a:pt x="2649" y="1179"/>
                      <a:pt x="2654" y="1208"/>
                    </a:cubicBezTo>
                    <a:lnTo>
                      <a:pt x="2654" y="1208"/>
                    </a:lnTo>
                    <a:cubicBezTo>
                      <a:pt x="2659" y="1301"/>
                      <a:pt x="2659" y="1301"/>
                      <a:pt x="2659" y="1301"/>
                    </a:cubicBezTo>
                    <a:cubicBezTo>
                      <a:pt x="2669" y="1423"/>
                      <a:pt x="2669" y="1423"/>
                      <a:pt x="2669" y="1423"/>
                    </a:cubicBezTo>
                    <a:cubicBezTo>
                      <a:pt x="2669" y="1495"/>
                      <a:pt x="2669" y="1495"/>
                      <a:pt x="2669" y="1495"/>
                    </a:cubicBezTo>
                    <a:cubicBezTo>
                      <a:pt x="2669" y="1534"/>
                      <a:pt x="2684" y="1554"/>
                      <a:pt x="2688" y="1588"/>
                    </a:cubicBezTo>
                    <a:cubicBezTo>
                      <a:pt x="2693" y="1613"/>
                      <a:pt x="2703" y="1613"/>
                      <a:pt x="2708" y="1637"/>
                    </a:cubicBezTo>
                    <a:lnTo>
                      <a:pt x="2708" y="1637"/>
                    </a:lnTo>
                    <a:cubicBezTo>
                      <a:pt x="2708" y="1686"/>
                      <a:pt x="2718" y="1715"/>
                      <a:pt x="2732" y="1759"/>
                    </a:cubicBezTo>
                    <a:cubicBezTo>
                      <a:pt x="2737" y="1773"/>
                      <a:pt x="2737" y="1788"/>
                      <a:pt x="2742" y="1802"/>
                    </a:cubicBezTo>
                    <a:cubicBezTo>
                      <a:pt x="2757" y="1846"/>
                      <a:pt x="2781" y="1866"/>
                      <a:pt x="2795" y="1909"/>
                    </a:cubicBezTo>
                    <a:cubicBezTo>
                      <a:pt x="2820" y="1968"/>
                      <a:pt x="2820" y="2017"/>
                      <a:pt x="2839" y="2080"/>
                    </a:cubicBezTo>
                    <a:cubicBezTo>
                      <a:pt x="2839" y="2109"/>
                      <a:pt x="2845" y="2139"/>
                      <a:pt x="2849" y="2168"/>
                    </a:cubicBezTo>
                    <a:lnTo>
                      <a:pt x="2849" y="2168"/>
                    </a:lnTo>
                    <a:cubicBezTo>
                      <a:pt x="2834" y="2187"/>
                      <a:pt x="2820" y="2207"/>
                      <a:pt x="2806" y="2231"/>
                    </a:cubicBezTo>
                    <a:lnTo>
                      <a:pt x="2806" y="2231"/>
                    </a:lnTo>
                    <a:cubicBezTo>
                      <a:pt x="2751" y="2246"/>
                      <a:pt x="2718" y="2246"/>
                      <a:pt x="2659" y="2250"/>
                    </a:cubicBezTo>
                    <a:cubicBezTo>
                      <a:pt x="2635" y="2250"/>
                      <a:pt x="2620" y="2260"/>
                      <a:pt x="2591" y="2260"/>
                    </a:cubicBezTo>
                    <a:cubicBezTo>
                      <a:pt x="2542" y="2260"/>
                      <a:pt x="2513" y="2250"/>
                      <a:pt x="2464" y="2246"/>
                    </a:cubicBezTo>
                    <a:cubicBezTo>
                      <a:pt x="2406" y="2231"/>
                      <a:pt x="2347" y="2236"/>
                      <a:pt x="2314" y="2192"/>
                    </a:cubicBezTo>
                    <a:lnTo>
                      <a:pt x="2314" y="2192"/>
                    </a:lnTo>
                    <a:cubicBezTo>
                      <a:pt x="2270" y="2172"/>
                      <a:pt x="2221" y="2182"/>
                      <a:pt x="2187" y="2148"/>
                    </a:cubicBezTo>
                    <a:cubicBezTo>
                      <a:pt x="2162" y="2129"/>
                      <a:pt x="2157" y="2105"/>
                      <a:pt x="2143" y="2075"/>
                    </a:cubicBezTo>
                    <a:cubicBezTo>
                      <a:pt x="2133" y="2056"/>
                      <a:pt x="2118" y="2046"/>
                      <a:pt x="2109" y="2026"/>
                    </a:cubicBezTo>
                    <a:cubicBezTo>
                      <a:pt x="2099" y="2012"/>
                      <a:pt x="2099" y="1992"/>
                      <a:pt x="2079" y="1983"/>
                    </a:cubicBezTo>
                    <a:cubicBezTo>
                      <a:pt x="2050" y="1968"/>
                      <a:pt x="2031" y="1973"/>
                      <a:pt x="2002" y="1959"/>
                    </a:cubicBezTo>
                    <a:cubicBezTo>
                      <a:pt x="1987" y="1954"/>
                      <a:pt x="1977" y="1948"/>
                      <a:pt x="1958" y="1944"/>
                    </a:cubicBezTo>
                    <a:cubicBezTo>
                      <a:pt x="1369" y="2153"/>
                      <a:pt x="720" y="2353"/>
                      <a:pt x="0" y="2548"/>
                    </a:cubicBezTo>
                    <a:close/>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19" name="Freeform 65"/>
              <p:cNvSpPr>
                <a:spLocks noChangeArrowheads="1"/>
              </p:cNvSpPr>
              <p:nvPr/>
            </p:nvSpPr>
            <p:spPr bwMode="auto">
              <a:xfrm>
                <a:off x="11501510" y="5830938"/>
                <a:ext cx="884877" cy="1565438"/>
              </a:xfrm>
              <a:custGeom>
                <a:avLst/>
                <a:gdLst>
                  <a:gd name="T0" fmla="*/ 1086 w 1399"/>
                  <a:gd name="T1" fmla="*/ 53 h 2471"/>
                  <a:gd name="T2" fmla="*/ 1086 w 1399"/>
                  <a:gd name="T3" fmla="*/ 53 h 2471"/>
                  <a:gd name="T4" fmla="*/ 1354 w 1399"/>
                  <a:gd name="T5" fmla="*/ 1510 h 2471"/>
                  <a:gd name="T6" fmla="*/ 1354 w 1399"/>
                  <a:gd name="T7" fmla="*/ 1510 h 2471"/>
                  <a:gd name="T8" fmla="*/ 1315 w 1399"/>
                  <a:gd name="T9" fmla="*/ 1568 h 2471"/>
                  <a:gd name="T10" fmla="*/ 1325 w 1399"/>
                  <a:gd name="T11" fmla="*/ 1597 h 2471"/>
                  <a:gd name="T12" fmla="*/ 1398 w 1399"/>
                  <a:gd name="T13" fmla="*/ 1685 h 2471"/>
                  <a:gd name="T14" fmla="*/ 1388 w 1399"/>
                  <a:gd name="T15" fmla="*/ 1700 h 2471"/>
                  <a:gd name="T16" fmla="*/ 1296 w 1399"/>
                  <a:gd name="T17" fmla="*/ 1729 h 2471"/>
                  <a:gd name="T18" fmla="*/ 1223 w 1399"/>
                  <a:gd name="T19" fmla="*/ 1749 h 2471"/>
                  <a:gd name="T20" fmla="*/ 1048 w 1399"/>
                  <a:gd name="T21" fmla="*/ 1797 h 2471"/>
                  <a:gd name="T22" fmla="*/ 1048 w 1399"/>
                  <a:gd name="T23" fmla="*/ 1919 h 2471"/>
                  <a:gd name="T24" fmla="*/ 1009 w 1399"/>
                  <a:gd name="T25" fmla="*/ 1978 h 2471"/>
                  <a:gd name="T26" fmla="*/ 984 w 1399"/>
                  <a:gd name="T27" fmla="*/ 2036 h 2471"/>
                  <a:gd name="T28" fmla="*/ 940 w 1399"/>
                  <a:gd name="T29" fmla="*/ 2143 h 2471"/>
                  <a:gd name="T30" fmla="*/ 852 w 1399"/>
                  <a:gd name="T31" fmla="*/ 2235 h 2471"/>
                  <a:gd name="T32" fmla="*/ 794 w 1399"/>
                  <a:gd name="T33" fmla="*/ 2216 h 2471"/>
                  <a:gd name="T34" fmla="*/ 745 w 1399"/>
                  <a:gd name="T35" fmla="*/ 2153 h 2471"/>
                  <a:gd name="T36" fmla="*/ 730 w 1399"/>
                  <a:gd name="T37" fmla="*/ 2167 h 2471"/>
                  <a:gd name="T38" fmla="*/ 697 w 1399"/>
                  <a:gd name="T39" fmla="*/ 2177 h 2471"/>
                  <a:gd name="T40" fmla="*/ 697 w 1399"/>
                  <a:gd name="T41" fmla="*/ 2206 h 2471"/>
                  <a:gd name="T42" fmla="*/ 697 w 1399"/>
                  <a:gd name="T43" fmla="*/ 2250 h 2471"/>
                  <a:gd name="T44" fmla="*/ 711 w 1399"/>
                  <a:gd name="T45" fmla="*/ 2285 h 2471"/>
                  <a:gd name="T46" fmla="*/ 697 w 1399"/>
                  <a:gd name="T47" fmla="*/ 2304 h 2471"/>
                  <a:gd name="T48" fmla="*/ 658 w 1399"/>
                  <a:gd name="T49" fmla="*/ 2323 h 2471"/>
                  <a:gd name="T50" fmla="*/ 594 w 1399"/>
                  <a:gd name="T51" fmla="*/ 2304 h 2471"/>
                  <a:gd name="T52" fmla="*/ 565 w 1399"/>
                  <a:gd name="T53" fmla="*/ 2328 h 2471"/>
                  <a:gd name="T54" fmla="*/ 502 w 1399"/>
                  <a:gd name="T55" fmla="*/ 2367 h 2471"/>
                  <a:gd name="T56" fmla="*/ 448 w 1399"/>
                  <a:gd name="T57" fmla="*/ 2406 h 2471"/>
                  <a:gd name="T58" fmla="*/ 395 w 1399"/>
                  <a:gd name="T59" fmla="*/ 2450 h 2471"/>
                  <a:gd name="T60" fmla="*/ 365 w 1399"/>
                  <a:gd name="T61" fmla="*/ 2430 h 2471"/>
                  <a:gd name="T62" fmla="*/ 321 w 1399"/>
                  <a:gd name="T63" fmla="*/ 2411 h 2471"/>
                  <a:gd name="T64" fmla="*/ 263 w 1399"/>
                  <a:gd name="T65" fmla="*/ 2401 h 2471"/>
                  <a:gd name="T66" fmla="*/ 229 w 1399"/>
                  <a:gd name="T67" fmla="*/ 2396 h 2471"/>
                  <a:gd name="T68" fmla="*/ 195 w 1399"/>
                  <a:gd name="T69" fmla="*/ 2459 h 2471"/>
                  <a:gd name="T70" fmla="*/ 166 w 1399"/>
                  <a:gd name="T71" fmla="*/ 2470 h 2471"/>
                  <a:gd name="T72" fmla="*/ 122 w 1399"/>
                  <a:gd name="T73" fmla="*/ 2459 h 2471"/>
                  <a:gd name="T74" fmla="*/ 122 w 1399"/>
                  <a:gd name="T75" fmla="*/ 2459 h 2471"/>
                  <a:gd name="T76" fmla="*/ 64 w 1399"/>
                  <a:gd name="T77" fmla="*/ 2401 h 2471"/>
                  <a:gd name="T78" fmla="*/ 73 w 1399"/>
                  <a:gd name="T79" fmla="*/ 2367 h 2471"/>
                  <a:gd name="T80" fmla="*/ 73 w 1399"/>
                  <a:gd name="T81" fmla="*/ 2323 h 2471"/>
                  <a:gd name="T82" fmla="*/ 83 w 1399"/>
                  <a:gd name="T83" fmla="*/ 2280 h 2471"/>
                  <a:gd name="T84" fmla="*/ 88 w 1399"/>
                  <a:gd name="T85" fmla="*/ 2202 h 2471"/>
                  <a:gd name="T86" fmla="*/ 117 w 1399"/>
                  <a:gd name="T87" fmla="*/ 2158 h 2471"/>
                  <a:gd name="T88" fmla="*/ 156 w 1399"/>
                  <a:gd name="T89" fmla="*/ 2036 h 2471"/>
                  <a:gd name="T90" fmla="*/ 195 w 1399"/>
                  <a:gd name="T91" fmla="*/ 1899 h 2471"/>
                  <a:gd name="T92" fmla="*/ 166 w 1399"/>
                  <a:gd name="T93" fmla="*/ 1734 h 2471"/>
                  <a:gd name="T94" fmla="*/ 132 w 1399"/>
                  <a:gd name="T95" fmla="*/ 1602 h 2471"/>
                  <a:gd name="T96" fmla="*/ 180 w 1399"/>
                  <a:gd name="T97" fmla="*/ 1525 h 2471"/>
                  <a:gd name="T98" fmla="*/ 0 w 1399"/>
                  <a:gd name="T99" fmla="*/ 248 h 2471"/>
                  <a:gd name="T100" fmla="*/ 0 w 1399"/>
                  <a:gd name="T101" fmla="*/ 248 h 2471"/>
                  <a:gd name="T102" fmla="*/ 25 w 1399"/>
                  <a:gd name="T103" fmla="*/ 253 h 2471"/>
                  <a:gd name="T104" fmla="*/ 180 w 1399"/>
                  <a:gd name="T105" fmla="*/ 185 h 2471"/>
                  <a:gd name="T106" fmla="*/ 234 w 1399"/>
                  <a:gd name="T107" fmla="*/ 156 h 2471"/>
                  <a:gd name="T108" fmla="*/ 234 w 1399"/>
                  <a:gd name="T109" fmla="*/ 156 h 2471"/>
                  <a:gd name="T110" fmla="*/ 1076 w 1399"/>
                  <a:gd name="T111" fmla="*/ 0 h 2471"/>
                  <a:gd name="T112" fmla="*/ 1086 w 1399"/>
                  <a:gd name="T113" fmla="*/ 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99" h="2471">
                    <a:moveTo>
                      <a:pt x="1086" y="53"/>
                    </a:moveTo>
                    <a:lnTo>
                      <a:pt x="1086" y="53"/>
                    </a:lnTo>
                    <a:cubicBezTo>
                      <a:pt x="1354" y="1510"/>
                      <a:pt x="1354" y="1510"/>
                      <a:pt x="1354" y="1510"/>
                    </a:cubicBezTo>
                    <a:lnTo>
                      <a:pt x="1354" y="1510"/>
                    </a:lnTo>
                    <a:cubicBezTo>
                      <a:pt x="1335" y="1529"/>
                      <a:pt x="1315" y="1539"/>
                      <a:pt x="1315" y="1568"/>
                    </a:cubicBezTo>
                    <a:cubicBezTo>
                      <a:pt x="1315" y="1578"/>
                      <a:pt x="1320" y="1588"/>
                      <a:pt x="1325" y="1597"/>
                    </a:cubicBezTo>
                    <a:cubicBezTo>
                      <a:pt x="1344" y="1636"/>
                      <a:pt x="1364" y="1656"/>
                      <a:pt x="1398" y="1685"/>
                    </a:cubicBezTo>
                    <a:cubicBezTo>
                      <a:pt x="1393" y="1690"/>
                      <a:pt x="1393" y="1700"/>
                      <a:pt x="1388" y="1700"/>
                    </a:cubicBezTo>
                    <a:cubicBezTo>
                      <a:pt x="1354" y="1719"/>
                      <a:pt x="1335" y="1719"/>
                      <a:pt x="1296" y="1729"/>
                    </a:cubicBezTo>
                    <a:cubicBezTo>
                      <a:pt x="1266" y="1734"/>
                      <a:pt x="1252" y="1743"/>
                      <a:pt x="1223" y="1749"/>
                    </a:cubicBezTo>
                    <a:cubicBezTo>
                      <a:pt x="1155" y="1763"/>
                      <a:pt x="1120" y="1797"/>
                      <a:pt x="1048" y="1797"/>
                    </a:cubicBezTo>
                    <a:cubicBezTo>
                      <a:pt x="1048" y="1841"/>
                      <a:pt x="1062" y="1870"/>
                      <a:pt x="1048" y="1919"/>
                    </a:cubicBezTo>
                    <a:cubicBezTo>
                      <a:pt x="1042" y="1943"/>
                      <a:pt x="1023" y="1953"/>
                      <a:pt x="1009" y="1978"/>
                    </a:cubicBezTo>
                    <a:cubicBezTo>
                      <a:pt x="998" y="1997"/>
                      <a:pt x="994" y="2011"/>
                      <a:pt x="984" y="2036"/>
                    </a:cubicBezTo>
                    <a:cubicBezTo>
                      <a:pt x="970" y="2080"/>
                      <a:pt x="954" y="2104"/>
                      <a:pt x="940" y="2143"/>
                    </a:cubicBezTo>
                    <a:cubicBezTo>
                      <a:pt x="921" y="2187"/>
                      <a:pt x="901" y="2235"/>
                      <a:pt x="852" y="2235"/>
                    </a:cubicBezTo>
                    <a:cubicBezTo>
                      <a:pt x="828" y="2235"/>
                      <a:pt x="809" y="2235"/>
                      <a:pt x="794" y="2216"/>
                    </a:cubicBezTo>
                    <a:cubicBezTo>
                      <a:pt x="769" y="2196"/>
                      <a:pt x="775" y="2153"/>
                      <a:pt x="745" y="2153"/>
                    </a:cubicBezTo>
                    <a:cubicBezTo>
                      <a:pt x="736" y="2153"/>
                      <a:pt x="736" y="2163"/>
                      <a:pt x="730" y="2167"/>
                    </a:cubicBezTo>
                    <a:cubicBezTo>
                      <a:pt x="716" y="2172"/>
                      <a:pt x="706" y="2167"/>
                      <a:pt x="697" y="2177"/>
                    </a:cubicBezTo>
                    <a:cubicBezTo>
                      <a:pt x="692" y="2187"/>
                      <a:pt x="697" y="2196"/>
                      <a:pt x="697" y="2206"/>
                    </a:cubicBezTo>
                    <a:cubicBezTo>
                      <a:pt x="697" y="2226"/>
                      <a:pt x="692" y="2235"/>
                      <a:pt x="697" y="2250"/>
                    </a:cubicBezTo>
                    <a:cubicBezTo>
                      <a:pt x="702" y="2265"/>
                      <a:pt x="711" y="2269"/>
                      <a:pt x="711" y="2285"/>
                    </a:cubicBezTo>
                    <a:cubicBezTo>
                      <a:pt x="711" y="2294"/>
                      <a:pt x="702" y="2299"/>
                      <a:pt x="697" y="2304"/>
                    </a:cubicBezTo>
                    <a:cubicBezTo>
                      <a:pt x="682" y="2313"/>
                      <a:pt x="672" y="2323"/>
                      <a:pt x="658" y="2323"/>
                    </a:cubicBezTo>
                    <a:cubicBezTo>
                      <a:pt x="633" y="2323"/>
                      <a:pt x="624" y="2304"/>
                      <a:pt x="594" y="2304"/>
                    </a:cubicBezTo>
                    <a:cubicBezTo>
                      <a:pt x="580" y="2304"/>
                      <a:pt x="575" y="2318"/>
                      <a:pt x="565" y="2328"/>
                    </a:cubicBezTo>
                    <a:cubicBezTo>
                      <a:pt x="541" y="2348"/>
                      <a:pt x="526" y="2357"/>
                      <a:pt x="502" y="2367"/>
                    </a:cubicBezTo>
                    <a:cubicBezTo>
                      <a:pt x="482" y="2382"/>
                      <a:pt x="468" y="2391"/>
                      <a:pt x="448" y="2406"/>
                    </a:cubicBezTo>
                    <a:cubicBezTo>
                      <a:pt x="424" y="2421"/>
                      <a:pt x="419" y="2450"/>
                      <a:pt x="395" y="2450"/>
                    </a:cubicBezTo>
                    <a:cubicBezTo>
                      <a:pt x="380" y="2450"/>
                      <a:pt x="375" y="2435"/>
                      <a:pt x="365" y="2430"/>
                    </a:cubicBezTo>
                    <a:cubicBezTo>
                      <a:pt x="351" y="2421"/>
                      <a:pt x="341" y="2416"/>
                      <a:pt x="321" y="2411"/>
                    </a:cubicBezTo>
                    <a:cubicBezTo>
                      <a:pt x="297" y="2406"/>
                      <a:pt x="282" y="2406"/>
                      <a:pt x="263" y="2401"/>
                    </a:cubicBezTo>
                    <a:cubicBezTo>
                      <a:pt x="249" y="2401"/>
                      <a:pt x="244" y="2396"/>
                      <a:pt x="229" y="2396"/>
                    </a:cubicBezTo>
                    <a:cubicBezTo>
                      <a:pt x="205" y="2396"/>
                      <a:pt x="214" y="2440"/>
                      <a:pt x="195" y="2459"/>
                    </a:cubicBezTo>
                    <a:cubicBezTo>
                      <a:pt x="190" y="2470"/>
                      <a:pt x="180" y="2470"/>
                      <a:pt x="166" y="2470"/>
                    </a:cubicBezTo>
                    <a:cubicBezTo>
                      <a:pt x="151" y="2470"/>
                      <a:pt x="136" y="2464"/>
                      <a:pt x="122" y="2459"/>
                    </a:cubicBezTo>
                    <a:lnTo>
                      <a:pt x="122" y="2459"/>
                    </a:lnTo>
                    <a:cubicBezTo>
                      <a:pt x="102" y="2445"/>
                      <a:pt x="64" y="2426"/>
                      <a:pt x="64" y="2401"/>
                    </a:cubicBezTo>
                    <a:cubicBezTo>
                      <a:pt x="64" y="2387"/>
                      <a:pt x="73" y="2382"/>
                      <a:pt x="73" y="2367"/>
                    </a:cubicBezTo>
                    <a:cubicBezTo>
                      <a:pt x="73" y="2352"/>
                      <a:pt x="73" y="2343"/>
                      <a:pt x="73" y="2323"/>
                    </a:cubicBezTo>
                    <a:cubicBezTo>
                      <a:pt x="73" y="2304"/>
                      <a:pt x="83" y="2299"/>
                      <a:pt x="83" y="2280"/>
                    </a:cubicBezTo>
                    <a:cubicBezTo>
                      <a:pt x="88" y="2250"/>
                      <a:pt x="83" y="2230"/>
                      <a:pt x="88" y="2202"/>
                    </a:cubicBezTo>
                    <a:cubicBezTo>
                      <a:pt x="92" y="2182"/>
                      <a:pt x="107" y="2177"/>
                      <a:pt x="117" y="2158"/>
                    </a:cubicBezTo>
                    <a:cubicBezTo>
                      <a:pt x="141" y="2114"/>
                      <a:pt x="146" y="2080"/>
                      <a:pt x="156" y="2036"/>
                    </a:cubicBezTo>
                    <a:cubicBezTo>
                      <a:pt x="166" y="1982"/>
                      <a:pt x="195" y="1953"/>
                      <a:pt x="195" y="1899"/>
                    </a:cubicBezTo>
                    <a:cubicBezTo>
                      <a:pt x="195" y="1832"/>
                      <a:pt x="190" y="1793"/>
                      <a:pt x="166" y="1734"/>
                    </a:cubicBezTo>
                    <a:cubicBezTo>
                      <a:pt x="146" y="1685"/>
                      <a:pt x="132" y="1656"/>
                      <a:pt x="132" y="1602"/>
                    </a:cubicBezTo>
                    <a:cubicBezTo>
                      <a:pt x="132" y="1564"/>
                      <a:pt x="161" y="1559"/>
                      <a:pt x="180" y="1525"/>
                    </a:cubicBezTo>
                    <a:cubicBezTo>
                      <a:pt x="0" y="248"/>
                      <a:pt x="0" y="248"/>
                      <a:pt x="0" y="248"/>
                    </a:cubicBezTo>
                    <a:lnTo>
                      <a:pt x="0" y="248"/>
                    </a:lnTo>
                    <a:cubicBezTo>
                      <a:pt x="5" y="253"/>
                      <a:pt x="15" y="253"/>
                      <a:pt x="25" y="253"/>
                    </a:cubicBezTo>
                    <a:cubicBezTo>
                      <a:pt x="92" y="253"/>
                      <a:pt x="127" y="224"/>
                      <a:pt x="180" y="185"/>
                    </a:cubicBezTo>
                    <a:cubicBezTo>
                      <a:pt x="200" y="175"/>
                      <a:pt x="219" y="165"/>
                      <a:pt x="234" y="156"/>
                    </a:cubicBezTo>
                    <a:lnTo>
                      <a:pt x="234" y="156"/>
                    </a:lnTo>
                    <a:cubicBezTo>
                      <a:pt x="1076" y="0"/>
                      <a:pt x="1076" y="0"/>
                      <a:pt x="1076" y="0"/>
                    </a:cubicBezTo>
                    <a:cubicBezTo>
                      <a:pt x="1086" y="53"/>
                      <a:pt x="1086" y="53"/>
                      <a:pt x="1086" y="53"/>
                    </a:cubicBezTo>
                  </a:path>
                </a:pathLst>
              </a:custGeom>
              <a:solidFill>
                <a:srgbClr val="B40937"/>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20" name="Freeform 66"/>
              <p:cNvSpPr>
                <a:spLocks noChangeArrowheads="1"/>
              </p:cNvSpPr>
              <p:nvPr/>
            </p:nvSpPr>
            <p:spPr bwMode="auto">
              <a:xfrm>
                <a:off x="8824477" y="3517787"/>
                <a:ext cx="1814558" cy="2125523"/>
              </a:xfrm>
              <a:custGeom>
                <a:avLst/>
                <a:gdLst>
                  <a:gd name="T0" fmla="*/ 2046 w 2860"/>
                  <a:gd name="T1" fmla="*/ 1344 h 3351"/>
                  <a:gd name="T2" fmla="*/ 1997 w 2860"/>
                  <a:gd name="T3" fmla="*/ 1397 h 3351"/>
                  <a:gd name="T4" fmla="*/ 1948 w 2860"/>
                  <a:gd name="T5" fmla="*/ 1461 h 3351"/>
                  <a:gd name="T6" fmla="*/ 1958 w 2860"/>
                  <a:gd name="T7" fmla="*/ 1656 h 3351"/>
                  <a:gd name="T8" fmla="*/ 1895 w 2860"/>
                  <a:gd name="T9" fmla="*/ 1783 h 3351"/>
                  <a:gd name="T10" fmla="*/ 1748 w 2860"/>
                  <a:gd name="T11" fmla="*/ 2021 h 3351"/>
                  <a:gd name="T12" fmla="*/ 1875 w 2860"/>
                  <a:gd name="T13" fmla="*/ 2245 h 3351"/>
                  <a:gd name="T14" fmla="*/ 1831 w 2860"/>
                  <a:gd name="T15" fmla="*/ 2372 h 3351"/>
                  <a:gd name="T16" fmla="*/ 1841 w 2860"/>
                  <a:gd name="T17" fmla="*/ 2513 h 3351"/>
                  <a:gd name="T18" fmla="*/ 1963 w 2860"/>
                  <a:gd name="T19" fmla="*/ 2581 h 3351"/>
                  <a:gd name="T20" fmla="*/ 2158 w 2860"/>
                  <a:gd name="T21" fmla="*/ 2664 h 3351"/>
                  <a:gd name="T22" fmla="*/ 2279 w 2860"/>
                  <a:gd name="T23" fmla="*/ 2786 h 3351"/>
                  <a:gd name="T24" fmla="*/ 2474 w 2860"/>
                  <a:gd name="T25" fmla="*/ 2908 h 3351"/>
                  <a:gd name="T26" fmla="*/ 2552 w 2860"/>
                  <a:gd name="T27" fmla="*/ 3068 h 3351"/>
                  <a:gd name="T28" fmla="*/ 2571 w 2860"/>
                  <a:gd name="T29" fmla="*/ 3180 h 3351"/>
                  <a:gd name="T30" fmla="*/ 429 w 2860"/>
                  <a:gd name="T31" fmla="*/ 3350 h 3351"/>
                  <a:gd name="T32" fmla="*/ 414 w 2860"/>
                  <a:gd name="T33" fmla="*/ 2318 h 3351"/>
                  <a:gd name="T34" fmla="*/ 307 w 2860"/>
                  <a:gd name="T35" fmla="*/ 2016 h 3351"/>
                  <a:gd name="T36" fmla="*/ 297 w 2860"/>
                  <a:gd name="T37" fmla="*/ 1962 h 3351"/>
                  <a:gd name="T38" fmla="*/ 268 w 2860"/>
                  <a:gd name="T39" fmla="*/ 1728 h 3351"/>
                  <a:gd name="T40" fmla="*/ 214 w 2860"/>
                  <a:gd name="T41" fmla="*/ 1490 h 3351"/>
                  <a:gd name="T42" fmla="*/ 214 w 2860"/>
                  <a:gd name="T43" fmla="*/ 1232 h 3351"/>
                  <a:gd name="T44" fmla="*/ 161 w 2860"/>
                  <a:gd name="T45" fmla="*/ 979 h 3351"/>
                  <a:gd name="T46" fmla="*/ 49 w 2860"/>
                  <a:gd name="T47" fmla="*/ 745 h 3351"/>
                  <a:gd name="T48" fmla="*/ 63 w 2860"/>
                  <a:gd name="T49" fmla="*/ 662 h 3351"/>
                  <a:gd name="T50" fmla="*/ 24 w 2860"/>
                  <a:gd name="T51" fmla="*/ 531 h 3351"/>
                  <a:gd name="T52" fmla="*/ 10 w 2860"/>
                  <a:gd name="T53" fmla="*/ 346 h 3351"/>
                  <a:gd name="T54" fmla="*/ 5 w 2860"/>
                  <a:gd name="T55" fmla="*/ 253 h 3351"/>
                  <a:gd name="T56" fmla="*/ 697 w 2860"/>
                  <a:gd name="T57" fmla="*/ 214 h 3351"/>
                  <a:gd name="T58" fmla="*/ 711 w 2860"/>
                  <a:gd name="T59" fmla="*/ 180 h 3351"/>
                  <a:gd name="T60" fmla="*/ 789 w 2860"/>
                  <a:gd name="T61" fmla="*/ 4 h 3351"/>
                  <a:gd name="T62" fmla="*/ 838 w 2860"/>
                  <a:gd name="T63" fmla="*/ 48 h 3351"/>
                  <a:gd name="T64" fmla="*/ 940 w 2860"/>
                  <a:gd name="T65" fmla="*/ 277 h 3351"/>
                  <a:gd name="T66" fmla="*/ 1120 w 2860"/>
                  <a:gd name="T67" fmla="*/ 311 h 3351"/>
                  <a:gd name="T68" fmla="*/ 1247 w 2860"/>
                  <a:gd name="T69" fmla="*/ 336 h 3351"/>
                  <a:gd name="T70" fmla="*/ 1339 w 2860"/>
                  <a:gd name="T71" fmla="*/ 404 h 3351"/>
                  <a:gd name="T72" fmla="*/ 1413 w 2860"/>
                  <a:gd name="T73" fmla="*/ 370 h 3351"/>
                  <a:gd name="T74" fmla="*/ 1476 w 2860"/>
                  <a:gd name="T75" fmla="*/ 389 h 3351"/>
                  <a:gd name="T76" fmla="*/ 1739 w 2860"/>
                  <a:gd name="T77" fmla="*/ 326 h 3351"/>
                  <a:gd name="T78" fmla="*/ 1812 w 2860"/>
                  <a:gd name="T79" fmla="*/ 506 h 3351"/>
                  <a:gd name="T80" fmla="*/ 1929 w 2860"/>
                  <a:gd name="T81" fmla="*/ 453 h 3351"/>
                  <a:gd name="T82" fmla="*/ 2036 w 2860"/>
                  <a:gd name="T83" fmla="*/ 506 h 3351"/>
                  <a:gd name="T84" fmla="*/ 2118 w 2860"/>
                  <a:gd name="T85" fmla="*/ 555 h 3351"/>
                  <a:gd name="T86" fmla="*/ 2284 w 2860"/>
                  <a:gd name="T87" fmla="*/ 531 h 3351"/>
                  <a:gd name="T88" fmla="*/ 2348 w 2860"/>
                  <a:gd name="T89" fmla="*/ 511 h 3351"/>
                  <a:gd name="T90" fmla="*/ 2464 w 2860"/>
                  <a:gd name="T91" fmla="*/ 565 h 3351"/>
                  <a:gd name="T92" fmla="*/ 2616 w 2860"/>
                  <a:gd name="T93" fmla="*/ 531 h 3351"/>
                  <a:gd name="T94" fmla="*/ 2859 w 2860"/>
                  <a:gd name="T95" fmla="*/ 565 h 3351"/>
                  <a:gd name="T96" fmla="*/ 2713 w 2860"/>
                  <a:gd name="T97" fmla="*/ 677 h 3351"/>
                  <a:gd name="T98" fmla="*/ 2504 w 2860"/>
                  <a:gd name="T99" fmla="*/ 789 h 3351"/>
                  <a:gd name="T100" fmla="*/ 2435 w 2860"/>
                  <a:gd name="T101" fmla="*/ 862 h 3351"/>
                  <a:gd name="T102" fmla="*/ 2270 w 2860"/>
                  <a:gd name="T103" fmla="*/ 1081 h 3351"/>
                  <a:gd name="T104" fmla="*/ 2173 w 2860"/>
                  <a:gd name="T105" fmla="*/ 1193 h 3351"/>
                  <a:gd name="T106" fmla="*/ 2094 w 2860"/>
                  <a:gd name="T107" fmla="*/ 1261 h 3351"/>
                  <a:gd name="T108" fmla="*/ 2046 w 2860"/>
                  <a:gd name="T109" fmla="*/ 1344 h 3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60" h="3351">
                    <a:moveTo>
                      <a:pt x="2046" y="1344"/>
                    </a:moveTo>
                    <a:lnTo>
                      <a:pt x="2046" y="1344"/>
                    </a:lnTo>
                    <a:cubicBezTo>
                      <a:pt x="2036" y="1358"/>
                      <a:pt x="2026" y="1358"/>
                      <a:pt x="2016" y="1368"/>
                    </a:cubicBezTo>
                    <a:cubicBezTo>
                      <a:pt x="2007" y="1378"/>
                      <a:pt x="2007" y="1393"/>
                      <a:pt x="1997" y="1397"/>
                    </a:cubicBezTo>
                    <a:cubicBezTo>
                      <a:pt x="1982" y="1407"/>
                      <a:pt x="1972" y="1402"/>
                      <a:pt x="1963" y="1412"/>
                    </a:cubicBezTo>
                    <a:cubicBezTo>
                      <a:pt x="1953" y="1427"/>
                      <a:pt x="1953" y="1441"/>
                      <a:pt x="1948" y="1461"/>
                    </a:cubicBezTo>
                    <a:cubicBezTo>
                      <a:pt x="1944" y="1480"/>
                      <a:pt x="1939" y="1490"/>
                      <a:pt x="1939" y="1509"/>
                    </a:cubicBezTo>
                    <a:cubicBezTo>
                      <a:pt x="1939" y="1568"/>
                      <a:pt x="1958" y="1598"/>
                      <a:pt x="1958" y="1656"/>
                    </a:cubicBezTo>
                    <a:cubicBezTo>
                      <a:pt x="1958" y="1689"/>
                      <a:pt x="1958" y="1714"/>
                      <a:pt x="1944" y="1743"/>
                    </a:cubicBezTo>
                    <a:cubicBezTo>
                      <a:pt x="1934" y="1768"/>
                      <a:pt x="1914" y="1768"/>
                      <a:pt x="1895" y="1783"/>
                    </a:cubicBezTo>
                    <a:cubicBezTo>
                      <a:pt x="1875" y="1802"/>
                      <a:pt x="1866" y="1816"/>
                      <a:pt x="1846" y="1841"/>
                    </a:cubicBezTo>
                    <a:cubicBezTo>
                      <a:pt x="1797" y="1899"/>
                      <a:pt x="1792" y="1957"/>
                      <a:pt x="1748" y="2021"/>
                    </a:cubicBezTo>
                    <a:cubicBezTo>
                      <a:pt x="1787" y="2065"/>
                      <a:pt x="1812" y="2099"/>
                      <a:pt x="1841" y="2153"/>
                    </a:cubicBezTo>
                    <a:cubicBezTo>
                      <a:pt x="1861" y="2187"/>
                      <a:pt x="1875" y="2206"/>
                      <a:pt x="1875" y="2245"/>
                    </a:cubicBezTo>
                    <a:cubicBezTo>
                      <a:pt x="1875" y="2269"/>
                      <a:pt x="1851" y="2279"/>
                      <a:pt x="1841" y="2303"/>
                    </a:cubicBezTo>
                    <a:cubicBezTo>
                      <a:pt x="1831" y="2328"/>
                      <a:pt x="1831" y="2342"/>
                      <a:pt x="1831" y="2372"/>
                    </a:cubicBezTo>
                    <a:cubicBezTo>
                      <a:pt x="1831" y="2396"/>
                      <a:pt x="1836" y="2410"/>
                      <a:pt x="1836" y="2440"/>
                    </a:cubicBezTo>
                    <a:cubicBezTo>
                      <a:pt x="1841" y="2469"/>
                      <a:pt x="1836" y="2488"/>
                      <a:pt x="1841" y="2513"/>
                    </a:cubicBezTo>
                    <a:cubicBezTo>
                      <a:pt x="1846" y="2542"/>
                      <a:pt x="1875" y="2542"/>
                      <a:pt x="1900" y="2552"/>
                    </a:cubicBezTo>
                    <a:cubicBezTo>
                      <a:pt x="1924" y="2562"/>
                      <a:pt x="1939" y="2571"/>
                      <a:pt x="1963" y="2581"/>
                    </a:cubicBezTo>
                    <a:cubicBezTo>
                      <a:pt x="1997" y="2601"/>
                      <a:pt x="2012" y="2615"/>
                      <a:pt x="2051" y="2630"/>
                    </a:cubicBezTo>
                    <a:cubicBezTo>
                      <a:pt x="2094" y="2645"/>
                      <a:pt x="2118" y="2645"/>
                      <a:pt x="2158" y="2664"/>
                    </a:cubicBezTo>
                    <a:cubicBezTo>
                      <a:pt x="2187" y="2678"/>
                      <a:pt x="2197" y="2703"/>
                      <a:pt x="2212" y="2732"/>
                    </a:cubicBezTo>
                    <a:cubicBezTo>
                      <a:pt x="2226" y="2761"/>
                      <a:pt x="2250" y="2771"/>
                      <a:pt x="2279" y="2786"/>
                    </a:cubicBezTo>
                    <a:cubicBezTo>
                      <a:pt x="2309" y="2805"/>
                      <a:pt x="2323" y="2825"/>
                      <a:pt x="2353" y="2844"/>
                    </a:cubicBezTo>
                    <a:cubicBezTo>
                      <a:pt x="2401" y="2869"/>
                      <a:pt x="2430" y="2873"/>
                      <a:pt x="2474" y="2908"/>
                    </a:cubicBezTo>
                    <a:cubicBezTo>
                      <a:pt x="2504" y="2927"/>
                      <a:pt x="2513" y="2946"/>
                      <a:pt x="2528" y="2976"/>
                    </a:cubicBezTo>
                    <a:cubicBezTo>
                      <a:pt x="2543" y="3010"/>
                      <a:pt x="2552" y="3034"/>
                      <a:pt x="2552" y="3068"/>
                    </a:cubicBezTo>
                    <a:cubicBezTo>
                      <a:pt x="2557" y="3112"/>
                      <a:pt x="2557" y="3137"/>
                      <a:pt x="2571" y="3180"/>
                    </a:cubicBezTo>
                    <a:lnTo>
                      <a:pt x="2571" y="3180"/>
                    </a:lnTo>
                    <a:cubicBezTo>
                      <a:pt x="1895" y="3258"/>
                      <a:pt x="1184" y="3317"/>
                      <a:pt x="429" y="3350"/>
                    </a:cubicBezTo>
                    <a:lnTo>
                      <a:pt x="429" y="3350"/>
                    </a:lnTo>
                    <a:cubicBezTo>
                      <a:pt x="438" y="3312"/>
                      <a:pt x="438" y="3312"/>
                      <a:pt x="458" y="3278"/>
                    </a:cubicBezTo>
                    <a:cubicBezTo>
                      <a:pt x="414" y="2318"/>
                      <a:pt x="414" y="2318"/>
                      <a:pt x="414" y="2318"/>
                    </a:cubicBezTo>
                    <a:cubicBezTo>
                      <a:pt x="355" y="2274"/>
                      <a:pt x="287" y="2235"/>
                      <a:pt x="287" y="2162"/>
                    </a:cubicBezTo>
                    <a:cubicBezTo>
                      <a:pt x="287" y="2104"/>
                      <a:pt x="307" y="2074"/>
                      <a:pt x="307" y="2016"/>
                    </a:cubicBezTo>
                    <a:cubicBezTo>
                      <a:pt x="307" y="1996"/>
                      <a:pt x="297" y="1982"/>
                      <a:pt x="297" y="1962"/>
                    </a:cubicBezTo>
                    <a:lnTo>
                      <a:pt x="297" y="1962"/>
                    </a:lnTo>
                    <a:cubicBezTo>
                      <a:pt x="287" y="1894"/>
                      <a:pt x="292" y="1846"/>
                      <a:pt x="283" y="1778"/>
                    </a:cubicBezTo>
                    <a:cubicBezTo>
                      <a:pt x="278" y="1758"/>
                      <a:pt x="272" y="1748"/>
                      <a:pt x="268" y="1728"/>
                    </a:cubicBezTo>
                    <a:cubicBezTo>
                      <a:pt x="258" y="1661"/>
                      <a:pt x="248" y="1617"/>
                      <a:pt x="229" y="1548"/>
                    </a:cubicBezTo>
                    <a:cubicBezTo>
                      <a:pt x="219" y="1529"/>
                      <a:pt x="214" y="1515"/>
                      <a:pt x="214" y="1490"/>
                    </a:cubicBezTo>
                    <a:cubicBezTo>
                      <a:pt x="214" y="1432"/>
                      <a:pt x="233" y="1397"/>
                      <a:pt x="233" y="1339"/>
                    </a:cubicBezTo>
                    <a:cubicBezTo>
                      <a:pt x="233" y="1295"/>
                      <a:pt x="219" y="1276"/>
                      <a:pt x="214" y="1232"/>
                    </a:cubicBezTo>
                    <a:cubicBezTo>
                      <a:pt x="209" y="1164"/>
                      <a:pt x="209" y="1120"/>
                      <a:pt x="195" y="1051"/>
                    </a:cubicBezTo>
                    <a:cubicBezTo>
                      <a:pt x="185" y="1023"/>
                      <a:pt x="175" y="1003"/>
                      <a:pt x="161" y="979"/>
                    </a:cubicBezTo>
                    <a:cubicBezTo>
                      <a:pt x="136" y="945"/>
                      <a:pt x="126" y="920"/>
                      <a:pt x="107" y="886"/>
                    </a:cubicBezTo>
                    <a:cubicBezTo>
                      <a:pt x="78" y="832"/>
                      <a:pt x="49" y="803"/>
                      <a:pt x="49" y="745"/>
                    </a:cubicBezTo>
                    <a:cubicBezTo>
                      <a:pt x="49" y="720"/>
                      <a:pt x="49" y="711"/>
                      <a:pt x="54" y="691"/>
                    </a:cubicBezTo>
                    <a:cubicBezTo>
                      <a:pt x="59" y="677"/>
                      <a:pt x="63" y="672"/>
                      <a:pt x="63" y="662"/>
                    </a:cubicBezTo>
                    <a:cubicBezTo>
                      <a:pt x="63" y="623"/>
                      <a:pt x="49" y="604"/>
                      <a:pt x="39" y="570"/>
                    </a:cubicBezTo>
                    <a:cubicBezTo>
                      <a:pt x="34" y="555"/>
                      <a:pt x="24" y="550"/>
                      <a:pt x="24" y="531"/>
                    </a:cubicBezTo>
                    <a:cubicBezTo>
                      <a:pt x="24" y="501"/>
                      <a:pt x="39" y="482"/>
                      <a:pt x="39" y="448"/>
                    </a:cubicBezTo>
                    <a:cubicBezTo>
                      <a:pt x="39" y="409"/>
                      <a:pt x="20" y="384"/>
                      <a:pt x="10" y="346"/>
                    </a:cubicBezTo>
                    <a:cubicBezTo>
                      <a:pt x="5" y="336"/>
                      <a:pt x="0" y="336"/>
                      <a:pt x="0" y="331"/>
                    </a:cubicBezTo>
                    <a:cubicBezTo>
                      <a:pt x="0" y="302"/>
                      <a:pt x="0" y="282"/>
                      <a:pt x="5" y="253"/>
                    </a:cubicBezTo>
                    <a:lnTo>
                      <a:pt x="5" y="253"/>
                    </a:lnTo>
                    <a:cubicBezTo>
                      <a:pt x="233" y="243"/>
                      <a:pt x="468" y="228"/>
                      <a:pt x="697" y="214"/>
                    </a:cubicBezTo>
                    <a:cubicBezTo>
                      <a:pt x="701" y="209"/>
                      <a:pt x="701" y="200"/>
                      <a:pt x="701" y="200"/>
                    </a:cubicBezTo>
                    <a:cubicBezTo>
                      <a:pt x="706" y="194"/>
                      <a:pt x="711" y="185"/>
                      <a:pt x="711" y="180"/>
                    </a:cubicBezTo>
                    <a:cubicBezTo>
                      <a:pt x="726" y="161"/>
                      <a:pt x="731" y="122"/>
                      <a:pt x="740" y="97"/>
                    </a:cubicBezTo>
                    <a:cubicBezTo>
                      <a:pt x="755" y="63"/>
                      <a:pt x="760" y="29"/>
                      <a:pt x="789" y="4"/>
                    </a:cubicBezTo>
                    <a:cubicBezTo>
                      <a:pt x="794" y="0"/>
                      <a:pt x="794" y="0"/>
                      <a:pt x="799" y="0"/>
                    </a:cubicBezTo>
                    <a:cubicBezTo>
                      <a:pt x="813" y="9"/>
                      <a:pt x="828" y="34"/>
                      <a:pt x="838" y="48"/>
                    </a:cubicBezTo>
                    <a:cubicBezTo>
                      <a:pt x="857" y="73"/>
                      <a:pt x="877" y="126"/>
                      <a:pt x="886" y="161"/>
                    </a:cubicBezTo>
                    <a:cubicBezTo>
                      <a:pt x="901" y="194"/>
                      <a:pt x="916" y="233"/>
                      <a:pt x="940" y="277"/>
                    </a:cubicBezTo>
                    <a:cubicBezTo>
                      <a:pt x="960" y="311"/>
                      <a:pt x="989" y="331"/>
                      <a:pt x="1023" y="331"/>
                    </a:cubicBezTo>
                    <a:cubicBezTo>
                      <a:pt x="1062" y="331"/>
                      <a:pt x="1081" y="311"/>
                      <a:pt x="1120" y="311"/>
                    </a:cubicBezTo>
                    <a:cubicBezTo>
                      <a:pt x="1145" y="311"/>
                      <a:pt x="1154" y="321"/>
                      <a:pt x="1174" y="326"/>
                    </a:cubicBezTo>
                    <a:cubicBezTo>
                      <a:pt x="1203" y="331"/>
                      <a:pt x="1223" y="326"/>
                      <a:pt x="1247" y="336"/>
                    </a:cubicBezTo>
                    <a:cubicBezTo>
                      <a:pt x="1266" y="341"/>
                      <a:pt x="1281" y="346"/>
                      <a:pt x="1295" y="360"/>
                    </a:cubicBezTo>
                    <a:cubicBezTo>
                      <a:pt x="1305" y="379"/>
                      <a:pt x="1315" y="404"/>
                      <a:pt x="1339" y="404"/>
                    </a:cubicBezTo>
                    <a:cubicBezTo>
                      <a:pt x="1354" y="404"/>
                      <a:pt x="1359" y="389"/>
                      <a:pt x="1369" y="384"/>
                    </a:cubicBezTo>
                    <a:cubicBezTo>
                      <a:pt x="1383" y="374"/>
                      <a:pt x="1393" y="374"/>
                      <a:pt x="1413" y="370"/>
                    </a:cubicBezTo>
                    <a:cubicBezTo>
                      <a:pt x="1422" y="365"/>
                      <a:pt x="1417" y="365"/>
                      <a:pt x="1427" y="365"/>
                    </a:cubicBezTo>
                    <a:cubicBezTo>
                      <a:pt x="1437" y="374"/>
                      <a:pt x="1466" y="384"/>
                      <a:pt x="1476" y="389"/>
                    </a:cubicBezTo>
                    <a:cubicBezTo>
                      <a:pt x="1524" y="399"/>
                      <a:pt x="1568" y="384"/>
                      <a:pt x="1607" y="370"/>
                    </a:cubicBezTo>
                    <a:cubicBezTo>
                      <a:pt x="1651" y="360"/>
                      <a:pt x="1690" y="316"/>
                      <a:pt x="1739" y="326"/>
                    </a:cubicBezTo>
                    <a:cubicBezTo>
                      <a:pt x="1759" y="365"/>
                      <a:pt x="1759" y="404"/>
                      <a:pt x="1773" y="438"/>
                    </a:cubicBezTo>
                    <a:cubicBezTo>
                      <a:pt x="1783" y="468"/>
                      <a:pt x="1787" y="487"/>
                      <a:pt x="1812" y="506"/>
                    </a:cubicBezTo>
                    <a:cubicBezTo>
                      <a:pt x="1827" y="482"/>
                      <a:pt x="1831" y="448"/>
                      <a:pt x="1866" y="448"/>
                    </a:cubicBezTo>
                    <a:cubicBezTo>
                      <a:pt x="1890" y="448"/>
                      <a:pt x="1905" y="448"/>
                      <a:pt x="1929" y="453"/>
                    </a:cubicBezTo>
                    <a:cubicBezTo>
                      <a:pt x="1944" y="457"/>
                      <a:pt x="1948" y="472"/>
                      <a:pt x="1963" y="477"/>
                    </a:cubicBezTo>
                    <a:cubicBezTo>
                      <a:pt x="1987" y="492"/>
                      <a:pt x="2007" y="496"/>
                      <a:pt x="2036" y="506"/>
                    </a:cubicBezTo>
                    <a:cubicBezTo>
                      <a:pt x="2060" y="511"/>
                      <a:pt x="2075" y="511"/>
                      <a:pt x="2099" y="526"/>
                    </a:cubicBezTo>
                    <a:cubicBezTo>
                      <a:pt x="2109" y="531"/>
                      <a:pt x="2109" y="545"/>
                      <a:pt x="2118" y="555"/>
                    </a:cubicBezTo>
                    <a:cubicBezTo>
                      <a:pt x="2143" y="570"/>
                      <a:pt x="2158" y="579"/>
                      <a:pt x="2187" y="579"/>
                    </a:cubicBezTo>
                    <a:cubicBezTo>
                      <a:pt x="2231" y="579"/>
                      <a:pt x="2250" y="555"/>
                      <a:pt x="2284" y="531"/>
                    </a:cubicBezTo>
                    <a:cubicBezTo>
                      <a:pt x="2299" y="521"/>
                      <a:pt x="2299" y="506"/>
                      <a:pt x="2314" y="506"/>
                    </a:cubicBezTo>
                    <a:cubicBezTo>
                      <a:pt x="2328" y="506"/>
                      <a:pt x="2333" y="511"/>
                      <a:pt x="2348" y="511"/>
                    </a:cubicBezTo>
                    <a:cubicBezTo>
                      <a:pt x="2362" y="516"/>
                      <a:pt x="2377" y="511"/>
                      <a:pt x="2392" y="516"/>
                    </a:cubicBezTo>
                    <a:cubicBezTo>
                      <a:pt x="2421" y="531"/>
                      <a:pt x="2430" y="565"/>
                      <a:pt x="2464" y="565"/>
                    </a:cubicBezTo>
                    <a:cubicBezTo>
                      <a:pt x="2499" y="565"/>
                      <a:pt x="2513" y="555"/>
                      <a:pt x="2543" y="545"/>
                    </a:cubicBezTo>
                    <a:cubicBezTo>
                      <a:pt x="2567" y="535"/>
                      <a:pt x="2586" y="535"/>
                      <a:pt x="2616" y="531"/>
                    </a:cubicBezTo>
                    <a:cubicBezTo>
                      <a:pt x="2859" y="565"/>
                      <a:pt x="2859" y="565"/>
                      <a:pt x="2859" y="565"/>
                    </a:cubicBezTo>
                    <a:lnTo>
                      <a:pt x="2859" y="565"/>
                    </a:lnTo>
                    <a:cubicBezTo>
                      <a:pt x="2820" y="599"/>
                      <a:pt x="2796" y="633"/>
                      <a:pt x="2747" y="657"/>
                    </a:cubicBezTo>
                    <a:cubicBezTo>
                      <a:pt x="2732" y="662"/>
                      <a:pt x="2728" y="672"/>
                      <a:pt x="2713" y="677"/>
                    </a:cubicBezTo>
                    <a:cubicBezTo>
                      <a:pt x="2665" y="701"/>
                      <a:pt x="2630" y="711"/>
                      <a:pt x="2582" y="740"/>
                    </a:cubicBezTo>
                    <a:cubicBezTo>
                      <a:pt x="2547" y="755"/>
                      <a:pt x="2533" y="769"/>
                      <a:pt x="2504" y="789"/>
                    </a:cubicBezTo>
                    <a:cubicBezTo>
                      <a:pt x="2494" y="794"/>
                      <a:pt x="2484" y="794"/>
                      <a:pt x="2474" y="803"/>
                    </a:cubicBezTo>
                    <a:cubicBezTo>
                      <a:pt x="2455" y="818"/>
                      <a:pt x="2450" y="838"/>
                      <a:pt x="2435" y="862"/>
                    </a:cubicBezTo>
                    <a:cubicBezTo>
                      <a:pt x="2411" y="896"/>
                      <a:pt x="2392" y="915"/>
                      <a:pt x="2362" y="945"/>
                    </a:cubicBezTo>
                    <a:cubicBezTo>
                      <a:pt x="2314" y="988"/>
                      <a:pt x="2309" y="1032"/>
                      <a:pt x="2270" y="1081"/>
                    </a:cubicBezTo>
                    <a:cubicBezTo>
                      <a:pt x="2245" y="1115"/>
                      <a:pt x="2226" y="1134"/>
                      <a:pt x="2197" y="1164"/>
                    </a:cubicBezTo>
                    <a:cubicBezTo>
                      <a:pt x="2187" y="1173"/>
                      <a:pt x="2187" y="1183"/>
                      <a:pt x="2173" y="1193"/>
                    </a:cubicBezTo>
                    <a:cubicBezTo>
                      <a:pt x="2168" y="1193"/>
                      <a:pt x="2162" y="1193"/>
                      <a:pt x="2158" y="1193"/>
                    </a:cubicBezTo>
                    <a:cubicBezTo>
                      <a:pt x="2129" y="1217"/>
                      <a:pt x="2118" y="1236"/>
                      <a:pt x="2094" y="1261"/>
                    </a:cubicBezTo>
                    <a:cubicBezTo>
                      <a:pt x="2075" y="1280"/>
                      <a:pt x="2060" y="1291"/>
                      <a:pt x="2046" y="1315"/>
                    </a:cubicBezTo>
                    <a:cubicBezTo>
                      <a:pt x="2046" y="1344"/>
                      <a:pt x="2046" y="1344"/>
                      <a:pt x="2046" y="1344"/>
                    </a:cubicBezTo>
                  </a:path>
                </a:pathLst>
              </a:custGeom>
              <a:solidFill>
                <a:srgbClr val="B40937"/>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21" name="Freeform 67"/>
              <p:cNvSpPr>
                <a:spLocks noChangeArrowheads="1"/>
              </p:cNvSpPr>
              <p:nvPr/>
            </p:nvSpPr>
            <p:spPr bwMode="auto">
              <a:xfrm>
                <a:off x="13738904" y="5906550"/>
                <a:ext cx="1243308" cy="579688"/>
              </a:xfrm>
              <a:custGeom>
                <a:avLst/>
                <a:gdLst>
                  <a:gd name="T0" fmla="*/ 1841 w 1963"/>
                  <a:gd name="T1" fmla="*/ 896 h 917"/>
                  <a:gd name="T2" fmla="*/ 1914 w 1963"/>
                  <a:gd name="T3" fmla="*/ 877 h 917"/>
                  <a:gd name="T4" fmla="*/ 1958 w 1963"/>
                  <a:gd name="T5" fmla="*/ 667 h 917"/>
                  <a:gd name="T6" fmla="*/ 1962 w 1963"/>
                  <a:gd name="T7" fmla="*/ 589 h 917"/>
                  <a:gd name="T8" fmla="*/ 1729 w 1963"/>
                  <a:gd name="T9" fmla="*/ 662 h 917"/>
                  <a:gd name="T10" fmla="*/ 1505 w 1963"/>
                  <a:gd name="T11" fmla="*/ 0 h 917"/>
                  <a:gd name="T12" fmla="*/ 0 w 1963"/>
                  <a:gd name="T13" fmla="*/ 477 h 917"/>
                  <a:gd name="T14" fmla="*/ 126 w 1963"/>
                  <a:gd name="T15" fmla="*/ 618 h 917"/>
                  <a:gd name="T16" fmla="*/ 306 w 1963"/>
                  <a:gd name="T17" fmla="*/ 467 h 917"/>
                  <a:gd name="T18" fmla="*/ 414 w 1963"/>
                  <a:gd name="T19" fmla="*/ 472 h 917"/>
                  <a:gd name="T20" fmla="*/ 492 w 1963"/>
                  <a:gd name="T21" fmla="*/ 399 h 917"/>
                  <a:gd name="T22" fmla="*/ 555 w 1963"/>
                  <a:gd name="T23" fmla="*/ 360 h 917"/>
                  <a:gd name="T24" fmla="*/ 711 w 1963"/>
                  <a:gd name="T25" fmla="*/ 414 h 917"/>
                  <a:gd name="T26" fmla="*/ 765 w 1963"/>
                  <a:gd name="T27" fmla="*/ 419 h 917"/>
                  <a:gd name="T28" fmla="*/ 828 w 1963"/>
                  <a:gd name="T29" fmla="*/ 428 h 917"/>
                  <a:gd name="T30" fmla="*/ 891 w 1963"/>
                  <a:gd name="T31" fmla="*/ 467 h 917"/>
                  <a:gd name="T32" fmla="*/ 1057 w 1963"/>
                  <a:gd name="T33" fmla="*/ 570 h 917"/>
                  <a:gd name="T34" fmla="*/ 1124 w 1963"/>
                  <a:gd name="T35" fmla="*/ 599 h 917"/>
                  <a:gd name="T36" fmla="*/ 1110 w 1963"/>
                  <a:gd name="T37" fmla="*/ 750 h 917"/>
                  <a:gd name="T38" fmla="*/ 1057 w 1963"/>
                  <a:gd name="T39" fmla="*/ 881 h 917"/>
                  <a:gd name="T40" fmla="*/ 1076 w 1963"/>
                  <a:gd name="T41" fmla="*/ 916 h 917"/>
                  <a:gd name="T42" fmla="*/ 1251 w 1963"/>
                  <a:gd name="T43" fmla="*/ 911 h 917"/>
                  <a:gd name="T44" fmla="*/ 1417 w 1963"/>
                  <a:gd name="T45" fmla="*/ 891 h 917"/>
                  <a:gd name="T46" fmla="*/ 1490 w 1963"/>
                  <a:gd name="T47" fmla="*/ 867 h 917"/>
                  <a:gd name="T48" fmla="*/ 1427 w 1963"/>
                  <a:gd name="T49" fmla="*/ 759 h 917"/>
                  <a:gd name="T50" fmla="*/ 1334 w 1963"/>
                  <a:gd name="T51" fmla="*/ 501 h 917"/>
                  <a:gd name="T52" fmla="*/ 1271 w 1963"/>
                  <a:gd name="T53" fmla="*/ 370 h 917"/>
                  <a:gd name="T54" fmla="*/ 1290 w 1963"/>
                  <a:gd name="T55" fmla="*/ 292 h 917"/>
                  <a:gd name="T56" fmla="*/ 1388 w 1963"/>
                  <a:gd name="T57" fmla="*/ 175 h 917"/>
                  <a:gd name="T58" fmla="*/ 1456 w 1963"/>
                  <a:gd name="T59" fmla="*/ 190 h 917"/>
                  <a:gd name="T60" fmla="*/ 1417 w 1963"/>
                  <a:gd name="T61" fmla="*/ 282 h 917"/>
                  <a:gd name="T62" fmla="*/ 1417 w 1963"/>
                  <a:gd name="T63" fmla="*/ 419 h 917"/>
                  <a:gd name="T64" fmla="*/ 1466 w 1963"/>
                  <a:gd name="T65" fmla="*/ 458 h 917"/>
                  <a:gd name="T66" fmla="*/ 1510 w 1963"/>
                  <a:gd name="T67" fmla="*/ 546 h 917"/>
                  <a:gd name="T68" fmla="*/ 1510 w 1963"/>
                  <a:gd name="T69" fmla="*/ 613 h 917"/>
                  <a:gd name="T70" fmla="*/ 1651 w 1963"/>
                  <a:gd name="T71" fmla="*/ 716 h 917"/>
                  <a:gd name="T72" fmla="*/ 1690 w 1963"/>
                  <a:gd name="T73" fmla="*/ 808 h 917"/>
                  <a:gd name="T74" fmla="*/ 1841 w 1963"/>
                  <a:gd name="T75" fmla="*/ 896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63" h="917">
                    <a:moveTo>
                      <a:pt x="1841" y="896"/>
                    </a:moveTo>
                    <a:lnTo>
                      <a:pt x="1841" y="896"/>
                    </a:lnTo>
                    <a:cubicBezTo>
                      <a:pt x="1865" y="891"/>
                      <a:pt x="1895" y="886"/>
                      <a:pt x="1914" y="877"/>
                    </a:cubicBezTo>
                    <a:lnTo>
                      <a:pt x="1914" y="877"/>
                    </a:lnTo>
                    <a:cubicBezTo>
                      <a:pt x="1919" y="867"/>
                      <a:pt x="1919" y="857"/>
                      <a:pt x="1919" y="847"/>
                    </a:cubicBezTo>
                    <a:cubicBezTo>
                      <a:pt x="1929" y="774"/>
                      <a:pt x="1948" y="735"/>
                      <a:pt x="1958" y="667"/>
                    </a:cubicBezTo>
                    <a:cubicBezTo>
                      <a:pt x="1958" y="652"/>
                      <a:pt x="1962" y="648"/>
                      <a:pt x="1962" y="637"/>
                    </a:cubicBezTo>
                    <a:cubicBezTo>
                      <a:pt x="1962" y="589"/>
                      <a:pt x="1962" y="589"/>
                      <a:pt x="1962" y="589"/>
                    </a:cubicBezTo>
                    <a:lnTo>
                      <a:pt x="1962" y="589"/>
                    </a:lnTo>
                    <a:cubicBezTo>
                      <a:pt x="1729" y="662"/>
                      <a:pt x="1729" y="662"/>
                      <a:pt x="1729" y="662"/>
                    </a:cubicBezTo>
                    <a:cubicBezTo>
                      <a:pt x="1505" y="0"/>
                      <a:pt x="1505" y="0"/>
                      <a:pt x="1505" y="0"/>
                    </a:cubicBezTo>
                    <a:lnTo>
                      <a:pt x="1505" y="0"/>
                    </a:lnTo>
                    <a:cubicBezTo>
                      <a:pt x="0" y="477"/>
                      <a:pt x="0" y="477"/>
                      <a:pt x="0" y="477"/>
                    </a:cubicBezTo>
                    <a:lnTo>
                      <a:pt x="0" y="477"/>
                    </a:lnTo>
                    <a:cubicBezTo>
                      <a:pt x="58" y="701"/>
                      <a:pt x="58" y="701"/>
                      <a:pt x="58" y="701"/>
                    </a:cubicBezTo>
                    <a:cubicBezTo>
                      <a:pt x="87" y="677"/>
                      <a:pt x="97" y="648"/>
                      <a:pt x="126" y="618"/>
                    </a:cubicBezTo>
                    <a:cubicBezTo>
                      <a:pt x="156" y="585"/>
                      <a:pt x="195" y="589"/>
                      <a:pt x="223" y="560"/>
                    </a:cubicBezTo>
                    <a:cubicBezTo>
                      <a:pt x="258" y="526"/>
                      <a:pt x="273" y="491"/>
                      <a:pt x="306" y="467"/>
                    </a:cubicBezTo>
                    <a:cubicBezTo>
                      <a:pt x="341" y="472"/>
                      <a:pt x="341" y="472"/>
                      <a:pt x="341" y="472"/>
                    </a:cubicBezTo>
                    <a:cubicBezTo>
                      <a:pt x="414" y="472"/>
                      <a:pt x="414" y="472"/>
                      <a:pt x="414" y="472"/>
                    </a:cubicBezTo>
                    <a:cubicBezTo>
                      <a:pt x="433" y="472"/>
                      <a:pt x="448" y="458"/>
                      <a:pt x="458" y="443"/>
                    </a:cubicBezTo>
                    <a:cubicBezTo>
                      <a:pt x="472" y="428"/>
                      <a:pt x="482" y="414"/>
                      <a:pt x="492" y="399"/>
                    </a:cubicBezTo>
                    <a:cubicBezTo>
                      <a:pt x="502" y="380"/>
                      <a:pt x="506" y="365"/>
                      <a:pt x="526" y="360"/>
                    </a:cubicBezTo>
                    <a:cubicBezTo>
                      <a:pt x="535" y="355"/>
                      <a:pt x="540" y="360"/>
                      <a:pt x="555" y="360"/>
                    </a:cubicBezTo>
                    <a:cubicBezTo>
                      <a:pt x="594" y="355"/>
                      <a:pt x="613" y="350"/>
                      <a:pt x="652" y="350"/>
                    </a:cubicBezTo>
                    <a:cubicBezTo>
                      <a:pt x="687" y="350"/>
                      <a:pt x="682" y="389"/>
                      <a:pt x="711" y="414"/>
                    </a:cubicBezTo>
                    <a:cubicBezTo>
                      <a:pt x="721" y="424"/>
                      <a:pt x="735" y="419"/>
                      <a:pt x="754" y="419"/>
                    </a:cubicBezTo>
                    <a:cubicBezTo>
                      <a:pt x="759" y="419"/>
                      <a:pt x="759" y="419"/>
                      <a:pt x="765" y="419"/>
                    </a:cubicBezTo>
                    <a:lnTo>
                      <a:pt x="765" y="419"/>
                    </a:lnTo>
                    <a:cubicBezTo>
                      <a:pt x="789" y="419"/>
                      <a:pt x="803" y="424"/>
                      <a:pt x="828" y="428"/>
                    </a:cubicBezTo>
                    <a:cubicBezTo>
                      <a:pt x="847" y="428"/>
                      <a:pt x="862" y="424"/>
                      <a:pt x="876" y="433"/>
                    </a:cubicBezTo>
                    <a:cubicBezTo>
                      <a:pt x="886" y="443"/>
                      <a:pt x="886" y="453"/>
                      <a:pt x="891" y="467"/>
                    </a:cubicBezTo>
                    <a:cubicBezTo>
                      <a:pt x="906" y="496"/>
                      <a:pt x="915" y="531"/>
                      <a:pt x="950" y="535"/>
                    </a:cubicBezTo>
                    <a:cubicBezTo>
                      <a:pt x="994" y="546"/>
                      <a:pt x="1013" y="570"/>
                      <a:pt x="1057" y="570"/>
                    </a:cubicBezTo>
                    <a:cubicBezTo>
                      <a:pt x="1124" y="570"/>
                      <a:pt x="1124" y="570"/>
                      <a:pt x="1124" y="570"/>
                    </a:cubicBezTo>
                    <a:cubicBezTo>
                      <a:pt x="1124" y="599"/>
                      <a:pt x="1124" y="599"/>
                      <a:pt x="1124" y="599"/>
                    </a:cubicBezTo>
                    <a:cubicBezTo>
                      <a:pt x="1124" y="628"/>
                      <a:pt x="1120" y="643"/>
                      <a:pt x="1120" y="672"/>
                    </a:cubicBezTo>
                    <a:cubicBezTo>
                      <a:pt x="1115" y="701"/>
                      <a:pt x="1120" y="721"/>
                      <a:pt x="1110" y="750"/>
                    </a:cubicBezTo>
                    <a:cubicBezTo>
                      <a:pt x="1100" y="789"/>
                      <a:pt x="1081" y="813"/>
                      <a:pt x="1066" y="852"/>
                    </a:cubicBezTo>
                    <a:cubicBezTo>
                      <a:pt x="1061" y="867"/>
                      <a:pt x="1057" y="872"/>
                      <a:pt x="1057" y="881"/>
                    </a:cubicBezTo>
                    <a:cubicBezTo>
                      <a:pt x="1057" y="916"/>
                      <a:pt x="1057" y="916"/>
                      <a:pt x="1057" y="916"/>
                    </a:cubicBezTo>
                    <a:cubicBezTo>
                      <a:pt x="1061" y="916"/>
                      <a:pt x="1066" y="916"/>
                      <a:pt x="1076" y="916"/>
                    </a:cubicBezTo>
                    <a:cubicBezTo>
                      <a:pt x="1110" y="916"/>
                      <a:pt x="1130" y="911"/>
                      <a:pt x="1159" y="905"/>
                    </a:cubicBezTo>
                    <a:cubicBezTo>
                      <a:pt x="1198" y="905"/>
                      <a:pt x="1218" y="911"/>
                      <a:pt x="1251" y="911"/>
                    </a:cubicBezTo>
                    <a:cubicBezTo>
                      <a:pt x="1315" y="911"/>
                      <a:pt x="1354" y="905"/>
                      <a:pt x="1417" y="891"/>
                    </a:cubicBezTo>
                    <a:lnTo>
                      <a:pt x="1417" y="891"/>
                    </a:lnTo>
                    <a:cubicBezTo>
                      <a:pt x="1427" y="877"/>
                      <a:pt x="1427" y="877"/>
                      <a:pt x="1427" y="877"/>
                    </a:cubicBezTo>
                    <a:cubicBezTo>
                      <a:pt x="1451" y="877"/>
                      <a:pt x="1466" y="877"/>
                      <a:pt x="1490" y="867"/>
                    </a:cubicBezTo>
                    <a:cubicBezTo>
                      <a:pt x="1500" y="862"/>
                      <a:pt x="1519" y="852"/>
                      <a:pt x="1519" y="838"/>
                    </a:cubicBezTo>
                    <a:cubicBezTo>
                      <a:pt x="1519" y="789"/>
                      <a:pt x="1461" y="789"/>
                      <a:pt x="1427" y="759"/>
                    </a:cubicBezTo>
                    <a:cubicBezTo>
                      <a:pt x="1383" y="726"/>
                      <a:pt x="1403" y="672"/>
                      <a:pt x="1378" y="623"/>
                    </a:cubicBezTo>
                    <a:cubicBezTo>
                      <a:pt x="1359" y="579"/>
                      <a:pt x="1344" y="550"/>
                      <a:pt x="1334" y="501"/>
                    </a:cubicBezTo>
                    <a:cubicBezTo>
                      <a:pt x="1329" y="487"/>
                      <a:pt x="1329" y="472"/>
                      <a:pt x="1325" y="458"/>
                    </a:cubicBezTo>
                    <a:cubicBezTo>
                      <a:pt x="1305" y="424"/>
                      <a:pt x="1271" y="409"/>
                      <a:pt x="1271" y="370"/>
                    </a:cubicBezTo>
                    <a:cubicBezTo>
                      <a:pt x="1271" y="341"/>
                      <a:pt x="1281" y="331"/>
                      <a:pt x="1290" y="306"/>
                    </a:cubicBezTo>
                    <a:cubicBezTo>
                      <a:pt x="1295" y="302"/>
                      <a:pt x="1290" y="297"/>
                      <a:pt x="1290" y="292"/>
                    </a:cubicBezTo>
                    <a:cubicBezTo>
                      <a:pt x="1305" y="267"/>
                      <a:pt x="1320" y="253"/>
                      <a:pt x="1339" y="234"/>
                    </a:cubicBezTo>
                    <a:cubicBezTo>
                      <a:pt x="1354" y="209"/>
                      <a:pt x="1373" y="200"/>
                      <a:pt x="1388" y="175"/>
                    </a:cubicBezTo>
                    <a:cubicBezTo>
                      <a:pt x="1403" y="151"/>
                      <a:pt x="1412" y="126"/>
                      <a:pt x="1436" y="107"/>
                    </a:cubicBezTo>
                    <a:cubicBezTo>
                      <a:pt x="1436" y="141"/>
                      <a:pt x="1456" y="156"/>
                      <a:pt x="1456" y="190"/>
                    </a:cubicBezTo>
                    <a:cubicBezTo>
                      <a:pt x="1456" y="219"/>
                      <a:pt x="1442" y="234"/>
                      <a:pt x="1427" y="258"/>
                    </a:cubicBezTo>
                    <a:cubicBezTo>
                      <a:pt x="1427" y="267"/>
                      <a:pt x="1417" y="273"/>
                      <a:pt x="1417" y="282"/>
                    </a:cubicBezTo>
                    <a:cubicBezTo>
                      <a:pt x="1417" y="311"/>
                      <a:pt x="1442" y="326"/>
                      <a:pt x="1442" y="355"/>
                    </a:cubicBezTo>
                    <a:cubicBezTo>
                      <a:pt x="1442" y="380"/>
                      <a:pt x="1417" y="389"/>
                      <a:pt x="1417" y="419"/>
                    </a:cubicBezTo>
                    <a:cubicBezTo>
                      <a:pt x="1417" y="433"/>
                      <a:pt x="1422" y="448"/>
                      <a:pt x="1436" y="453"/>
                    </a:cubicBezTo>
                    <a:cubicBezTo>
                      <a:pt x="1446" y="458"/>
                      <a:pt x="1456" y="453"/>
                      <a:pt x="1466" y="458"/>
                    </a:cubicBezTo>
                    <a:cubicBezTo>
                      <a:pt x="1475" y="467"/>
                      <a:pt x="1475" y="477"/>
                      <a:pt x="1475" y="487"/>
                    </a:cubicBezTo>
                    <a:cubicBezTo>
                      <a:pt x="1486" y="511"/>
                      <a:pt x="1486" y="531"/>
                      <a:pt x="1510" y="546"/>
                    </a:cubicBezTo>
                    <a:cubicBezTo>
                      <a:pt x="1524" y="555"/>
                      <a:pt x="1544" y="555"/>
                      <a:pt x="1544" y="574"/>
                    </a:cubicBezTo>
                    <a:cubicBezTo>
                      <a:pt x="1544" y="594"/>
                      <a:pt x="1524" y="599"/>
                      <a:pt x="1510" y="613"/>
                    </a:cubicBezTo>
                    <a:cubicBezTo>
                      <a:pt x="1529" y="662"/>
                      <a:pt x="1558" y="687"/>
                      <a:pt x="1607" y="706"/>
                    </a:cubicBezTo>
                    <a:cubicBezTo>
                      <a:pt x="1622" y="711"/>
                      <a:pt x="1636" y="706"/>
                      <a:pt x="1651" y="716"/>
                    </a:cubicBezTo>
                    <a:cubicBezTo>
                      <a:pt x="1666" y="731"/>
                      <a:pt x="1666" y="745"/>
                      <a:pt x="1675" y="764"/>
                    </a:cubicBezTo>
                    <a:cubicBezTo>
                      <a:pt x="1680" y="779"/>
                      <a:pt x="1690" y="789"/>
                      <a:pt x="1690" y="808"/>
                    </a:cubicBezTo>
                    <a:cubicBezTo>
                      <a:pt x="1699" y="842"/>
                      <a:pt x="1699" y="872"/>
                      <a:pt x="1724" y="896"/>
                    </a:cubicBezTo>
                    <a:cubicBezTo>
                      <a:pt x="1841" y="896"/>
                      <a:pt x="1841" y="896"/>
                      <a:pt x="1841" y="896"/>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22" name="Freeform 68"/>
              <p:cNvSpPr>
                <a:spLocks noChangeArrowheads="1"/>
              </p:cNvSpPr>
              <p:nvPr/>
            </p:nvSpPr>
            <p:spPr bwMode="auto">
              <a:xfrm>
                <a:off x="8751671" y="6850293"/>
                <a:ext cx="980085" cy="1142574"/>
              </a:xfrm>
              <a:custGeom>
                <a:avLst/>
                <a:gdLst>
                  <a:gd name="T0" fmla="*/ 0 w 1550"/>
                  <a:gd name="T1" fmla="*/ 54 h 1803"/>
                  <a:gd name="T2" fmla="*/ 0 w 1550"/>
                  <a:gd name="T3" fmla="*/ 54 h 1803"/>
                  <a:gd name="T4" fmla="*/ 1072 w 1550"/>
                  <a:gd name="T5" fmla="*/ 0 h 1803"/>
                  <a:gd name="T6" fmla="*/ 1072 w 1550"/>
                  <a:gd name="T7" fmla="*/ 0 h 1803"/>
                  <a:gd name="T8" fmla="*/ 1266 w 1550"/>
                  <a:gd name="T9" fmla="*/ 132 h 1803"/>
                  <a:gd name="T10" fmla="*/ 1325 w 1550"/>
                  <a:gd name="T11" fmla="*/ 151 h 1803"/>
                  <a:gd name="T12" fmla="*/ 1262 w 1550"/>
                  <a:gd name="T13" fmla="*/ 258 h 1803"/>
                  <a:gd name="T14" fmla="*/ 1247 w 1550"/>
                  <a:gd name="T15" fmla="*/ 302 h 1803"/>
                  <a:gd name="T16" fmla="*/ 1281 w 1550"/>
                  <a:gd name="T17" fmla="*/ 366 h 1803"/>
                  <a:gd name="T18" fmla="*/ 1368 w 1550"/>
                  <a:gd name="T19" fmla="*/ 448 h 1803"/>
                  <a:gd name="T20" fmla="*/ 1466 w 1550"/>
                  <a:gd name="T21" fmla="*/ 589 h 1803"/>
                  <a:gd name="T22" fmla="*/ 1549 w 1550"/>
                  <a:gd name="T23" fmla="*/ 1725 h 1803"/>
                  <a:gd name="T24" fmla="*/ 1549 w 1550"/>
                  <a:gd name="T25" fmla="*/ 1725 h 1803"/>
                  <a:gd name="T26" fmla="*/ 0 w 1550"/>
                  <a:gd name="T27" fmla="*/ 1802 h 1803"/>
                  <a:gd name="T28" fmla="*/ 0 w 1550"/>
                  <a:gd name="T29" fmla="*/ 1802 h 1803"/>
                  <a:gd name="T30" fmla="*/ 0 w 1550"/>
                  <a:gd name="T31" fmla="*/ 54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0" h="1803">
                    <a:moveTo>
                      <a:pt x="0" y="54"/>
                    </a:moveTo>
                    <a:lnTo>
                      <a:pt x="0" y="54"/>
                    </a:lnTo>
                    <a:cubicBezTo>
                      <a:pt x="667" y="30"/>
                      <a:pt x="1072" y="0"/>
                      <a:pt x="1072" y="0"/>
                    </a:cubicBezTo>
                    <a:lnTo>
                      <a:pt x="1072" y="0"/>
                    </a:lnTo>
                    <a:cubicBezTo>
                      <a:pt x="1135" y="69"/>
                      <a:pt x="1188" y="93"/>
                      <a:pt x="1266" y="132"/>
                    </a:cubicBezTo>
                    <a:cubicBezTo>
                      <a:pt x="1291" y="141"/>
                      <a:pt x="1305" y="141"/>
                      <a:pt x="1325" y="151"/>
                    </a:cubicBezTo>
                    <a:cubicBezTo>
                      <a:pt x="1301" y="191"/>
                      <a:pt x="1281" y="215"/>
                      <a:pt x="1262" y="258"/>
                    </a:cubicBezTo>
                    <a:cubicBezTo>
                      <a:pt x="1257" y="273"/>
                      <a:pt x="1247" y="283"/>
                      <a:pt x="1247" y="302"/>
                    </a:cubicBezTo>
                    <a:cubicBezTo>
                      <a:pt x="1247" y="332"/>
                      <a:pt x="1266" y="341"/>
                      <a:pt x="1281" y="366"/>
                    </a:cubicBezTo>
                    <a:cubicBezTo>
                      <a:pt x="1310" y="404"/>
                      <a:pt x="1335" y="415"/>
                      <a:pt x="1368" y="448"/>
                    </a:cubicBezTo>
                    <a:cubicBezTo>
                      <a:pt x="1417" y="492"/>
                      <a:pt x="1432" y="531"/>
                      <a:pt x="1466" y="589"/>
                    </a:cubicBezTo>
                    <a:cubicBezTo>
                      <a:pt x="1549" y="1725"/>
                      <a:pt x="1549" y="1725"/>
                      <a:pt x="1549" y="1725"/>
                    </a:cubicBezTo>
                    <a:lnTo>
                      <a:pt x="1549" y="1725"/>
                    </a:lnTo>
                    <a:cubicBezTo>
                      <a:pt x="1549" y="1725"/>
                      <a:pt x="906" y="1773"/>
                      <a:pt x="0" y="1802"/>
                    </a:cubicBezTo>
                    <a:lnTo>
                      <a:pt x="0" y="1802"/>
                    </a:lnTo>
                    <a:cubicBezTo>
                      <a:pt x="0" y="54"/>
                      <a:pt x="0" y="54"/>
                      <a:pt x="0" y="54"/>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23" name="Freeform 69"/>
              <p:cNvSpPr>
                <a:spLocks noChangeArrowheads="1"/>
              </p:cNvSpPr>
              <p:nvPr/>
            </p:nvSpPr>
            <p:spPr bwMode="auto">
              <a:xfrm>
                <a:off x="8751671" y="9020623"/>
                <a:ext cx="1414123" cy="2957250"/>
              </a:xfrm>
              <a:custGeom>
                <a:avLst/>
                <a:gdLst>
                  <a:gd name="T0" fmla="*/ 2036 w 2231"/>
                  <a:gd name="T1" fmla="*/ 2436 h 4663"/>
                  <a:gd name="T2" fmla="*/ 1714 w 2231"/>
                  <a:gd name="T3" fmla="*/ 2567 h 4663"/>
                  <a:gd name="T4" fmla="*/ 1690 w 2231"/>
                  <a:gd name="T5" fmla="*/ 2445 h 4663"/>
                  <a:gd name="T6" fmla="*/ 1612 w 2231"/>
                  <a:gd name="T7" fmla="*/ 2445 h 4663"/>
                  <a:gd name="T8" fmla="*/ 1588 w 2231"/>
                  <a:gd name="T9" fmla="*/ 2528 h 4663"/>
                  <a:gd name="T10" fmla="*/ 1559 w 2231"/>
                  <a:gd name="T11" fmla="*/ 2680 h 4663"/>
                  <a:gd name="T12" fmla="*/ 1462 w 2231"/>
                  <a:gd name="T13" fmla="*/ 2777 h 4663"/>
                  <a:gd name="T14" fmla="*/ 1330 w 2231"/>
                  <a:gd name="T15" fmla="*/ 2933 h 4663"/>
                  <a:gd name="T16" fmla="*/ 1091 w 2231"/>
                  <a:gd name="T17" fmla="*/ 3030 h 4663"/>
                  <a:gd name="T18" fmla="*/ 959 w 2231"/>
                  <a:gd name="T19" fmla="*/ 3025 h 4663"/>
                  <a:gd name="T20" fmla="*/ 867 w 2231"/>
                  <a:gd name="T21" fmla="*/ 3020 h 4663"/>
                  <a:gd name="T22" fmla="*/ 774 w 2231"/>
                  <a:gd name="T23" fmla="*/ 3147 h 4663"/>
                  <a:gd name="T24" fmla="*/ 696 w 2231"/>
                  <a:gd name="T25" fmla="*/ 3220 h 4663"/>
                  <a:gd name="T26" fmla="*/ 594 w 2231"/>
                  <a:gd name="T27" fmla="*/ 3346 h 4663"/>
                  <a:gd name="T28" fmla="*/ 497 w 2231"/>
                  <a:gd name="T29" fmla="*/ 3390 h 4663"/>
                  <a:gd name="T30" fmla="*/ 482 w 2231"/>
                  <a:gd name="T31" fmla="*/ 3503 h 4663"/>
                  <a:gd name="T32" fmla="*/ 414 w 2231"/>
                  <a:gd name="T33" fmla="*/ 3542 h 4663"/>
                  <a:gd name="T34" fmla="*/ 419 w 2231"/>
                  <a:gd name="T35" fmla="*/ 3619 h 4663"/>
                  <a:gd name="T36" fmla="*/ 404 w 2231"/>
                  <a:gd name="T37" fmla="*/ 3766 h 4663"/>
                  <a:gd name="T38" fmla="*/ 380 w 2231"/>
                  <a:gd name="T39" fmla="*/ 3790 h 4663"/>
                  <a:gd name="T40" fmla="*/ 360 w 2231"/>
                  <a:gd name="T41" fmla="*/ 3877 h 4663"/>
                  <a:gd name="T42" fmla="*/ 360 w 2231"/>
                  <a:gd name="T43" fmla="*/ 4048 h 4663"/>
                  <a:gd name="T44" fmla="*/ 384 w 2231"/>
                  <a:gd name="T45" fmla="*/ 4199 h 4663"/>
                  <a:gd name="T46" fmla="*/ 467 w 2231"/>
                  <a:gd name="T47" fmla="*/ 4433 h 4663"/>
                  <a:gd name="T48" fmla="*/ 550 w 2231"/>
                  <a:gd name="T49" fmla="*/ 4569 h 4663"/>
                  <a:gd name="T50" fmla="*/ 521 w 2231"/>
                  <a:gd name="T51" fmla="*/ 4633 h 4663"/>
                  <a:gd name="T52" fmla="*/ 360 w 2231"/>
                  <a:gd name="T53" fmla="*/ 4613 h 4663"/>
                  <a:gd name="T54" fmla="*/ 24 w 2231"/>
                  <a:gd name="T55" fmla="*/ 4530 h 4663"/>
                  <a:gd name="T56" fmla="*/ 0 w 2231"/>
                  <a:gd name="T57" fmla="*/ 0 h 4663"/>
                  <a:gd name="T58" fmla="*/ 83 w 2231"/>
                  <a:gd name="T59" fmla="*/ 78 h 4663"/>
                  <a:gd name="T60" fmla="*/ 254 w 2231"/>
                  <a:gd name="T61" fmla="*/ 83 h 4663"/>
                  <a:gd name="T62" fmla="*/ 375 w 2231"/>
                  <a:gd name="T63" fmla="*/ 132 h 4663"/>
                  <a:gd name="T64" fmla="*/ 516 w 2231"/>
                  <a:gd name="T65" fmla="*/ 127 h 4663"/>
                  <a:gd name="T66" fmla="*/ 828 w 2231"/>
                  <a:gd name="T67" fmla="*/ 210 h 4663"/>
                  <a:gd name="T68" fmla="*/ 979 w 2231"/>
                  <a:gd name="T69" fmla="*/ 137 h 4663"/>
                  <a:gd name="T70" fmla="*/ 1193 w 2231"/>
                  <a:gd name="T71" fmla="*/ 64 h 4663"/>
                  <a:gd name="T72" fmla="*/ 1447 w 2231"/>
                  <a:gd name="T73" fmla="*/ 118 h 4663"/>
                  <a:gd name="T74" fmla="*/ 1705 w 2231"/>
                  <a:gd name="T75" fmla="*/ 190 h 4663"/>
                  <a:gd name="T76" fmla="*/ 1953 w 2231"/>
                  <a:gd name="T77" fmla="*/ 536 h 4663"/>
                  <a:gd name="T78" fmla="*/ 2075 w 2231"/>
                  <a:gd name="T79" fmla="*/ 1345 h 4663"/>
                  <a:gd name="T80" fmla="*/ 2192 w 2231"/>
                  <a:gd name="T81" fmla="*/ 1511 h 4663"/>
                  <a:gd name="T82" fmla="*/ 2158 w 2231"/>
                  <a:gd name="T83" fmla="*/ 1895 h 4663"/>
                  <a:gd name="T84" fmla="*/ 2177 w 2231"/>
                  <a:gd name="T85" fmla="*/ 2324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31" h="4663">
                    <a:moveTo>
                      <a:pt x="2177" y="2387"/>
                    </a:moveTo>
                    <a:lnTo>
                      <a:pt x="2177" y="2387"/>
                    </a:lnTo>
                    <a:cubicBezTo>
                      <a:pt x="2124" y="2397"/>
                      <a:pt x="2089" y="2412"/>
                      <a:pt x="2036" y="2436"/>
                    </a:cubicBezTo>
                    <a:cubicBezTo>
                      <a:pt x="1992" y="2456"/>
                      <a:pt x="1963" y="2460"/>
                      <a:pt x="1924" y="2480"/>
                    </a:cubicBezTo>
                    <a:cubicBezTo>
                      <a:pt x="1875" y="2514"/>
                      <a:pt x="1846" y="2533"/>
                      <a:pt x="1793" y="2553"/>
                    </a:cubicBezTo>
                    <a:cubicBezTo>
                      <a:pt x="1763" y="2562"/>
                      <a:pt x="1744" y="2562"/>
                      <a:pt x="1714" y="2567"/>
                    </a:cubicBezTo>
                    <a:cubicBezTo>
                      <a:pt x="1734" y="2553"/>
                      <a:pt x="1753" y="2543"/>
                      <a:pt x="1753" y="2519"/>
                    </a:cubicBezTo>
                    <a:cubicBezTo>
                      <a:pt x="1753" y="2499"/>
                      <a:pt x="1749" y="2484"/>
                      <a:pt x="1739" y="2475"/>
                    </a:cubicBezTo>
                    <a:cubicBezTo>
                      <a:pt x="1724" y="2460"/>
                      <a:pt x="1705" y="2460"/>
                      <a:pt x="1690" y="2445"/>
                    </a:cubicBezTo>
                    <a:cubicBezTo>
                      <a:pt x="1680" y="2436"/>
                      <a:pt x="1690" y="2421"/>
                      <a:pt x="1690" y="2407"/>
                    </a:cubicBezTo>
                    <a:cubicBezTo>
                      <a:pt x="1690" y="2392"/>
                      <a:pt x="1695" y="2382"/>
                      <a:pt x="1695" y="2363"/>
                    </a:cubicBezTo>
                    <a:cubicBezTo>
                      <a:pt x="1656" y="2387"/>
                      <a:pt x="1646" y="2417"/>
                      <a:pt x="1612" y="2445"/>
                    </a:cubicBezTo>
                    <a:cubicBezTo>
                      <a:pt x="1608" y="2451"/>
                      <a:pt x="1608" y="2456"/>
                      <a:pt x="1598" y="2460"/>
                    </a:cubicBezTo>
                    <a:cubicBezTo>
                      <a:pt x="1588" y="2460"/>
                      <a:pt x="1578" y="2465"/>
                      <a:pt x="1568" y="2465"/>
                    </a:cubicBezTo>
                    <a:cubicBezTo>
                      <a:pt x="1578" y="2489"/>
                      <a:pt x="1588" y="2504"/>
                      <a:pt x="1588" y="2528"/>
                    </a:cubicBezTo>
                    <a:cubicBezTo>
                      <a:pt x="1588" y="2558"/>
                      <a:pt x="1583" y="2572"/>
                      <a:pt x="1578" y="2602"/>
                    </a:cubicBezTo>
                    <a:cubicBezTo>
                      <a:pt x="1578" y="2626"/>
                      <a:pt x="1573" y="2641"/>
                      <a:pt x="1559" y="2660"/>
                    </a:cubicBezTo>
                    <a:cubicBezTo>
                      <a:pt x="1559" y="2665"/>
                      <a:pt x="1559" y="2675"/>
                      <a:pt x="1559" y="2680"/>
                    </a:cubicBezTo>
                    <a:cubicBezTo>
                      <a:pt x="1553" y="2680"/>
                      <a:pt x="1544" y="2680"/>
                      <a:pt x="1544" y="2680"/>
                    </a:cubicBezTo>
                    <a:cubicBezTo>
                      <a:pt x="1525" y="2694"/>
                      <a:pt x="1514" y="2704"/>
                      <a:pt x="1500" y="2719"/>
                    </a:cubicBezTo>
                    <a:cubicBezTo>
                      <a:pt x="1486" y="2738"/>
                      <a:pt x="1476" y="2757"/>
                      <a:pt x="1462" y="2777"/>
                    </a:cubicBezTo>
                    <a:cubicBezTo>
                      <a:pt x="1447" y="2801"/>
                      <a:pt x="1432" y="2816"/>
                      <a:pt x="1422" y="2840"/>
                    </a:cubicBezTo>
                    <a:cubicBezTo>
                      <a:pt x="1417" y="2850"/>
                      <a:pt x="1412" y="2865"/>
                      <a:pt x="1407" y="2874"/>
                    </a:cubicBezTo>
                    <a:cubicBezTo>
                      <a:pt x="1383" y="2904"/>
                      <a:pt x="1359" y="2913"/>
                      <a:pt x="1330" y="2933"/>
                    </a:cubicBezTo>
                    <a:cubicBezTo>
                      <a:pt x="1305" y="2952"/>
                      <a:pt x="1301" y="2972"/>
                      <a:pt x="1276" y="2991"/>
                    </a:cubicBezTo>
                    <a:cubicBezTo>
                      <a:pt x="1252" y="3011"/>
                      <a:pt x="1227" y="3011"/>
                      <a:pt x="1198" y="3015"/>
                    </a:cubicBezTo>
                    <a:cubicBezTo>
                      <a:pt x="1159" y="3025"/>
                      <a:pt x="1135" y="3030"/>
                      <a:pt x="1091" y="3030"/>
                    </a:cubicBezTo>
                    <a:cubicBezTo>
                      <a:pt x="1072" y="3030"/>
                      <a:pt x="1057" y="3030"/>
                      <a:pt x="1033" y="3025"/>
                    </a:cubicBezTo>
                    <a:cubicBezTo>
                      <a:pt x="1013" y="3015"/>
                      <a:pt x="1008" y="3001"/>
                      <a:pt x="989" y="3001"/>
                    </a:cubicBezTo>
                    <a:cubicBezTo>
                      <a:pt x="974" y="3001"/>
                      <a:pt x="969" y="3015"/>
                      <a:pt x="959" y="3025"/>
                    </a:cubicBezTo>
                    <a:cubicBezTo>
                      <a:pt x="945" y="3030"/>
                      <a:pt x="935" y="3035"/>
                      <a:pt x="920" y="3035"/>
                    </a:cubicBezTo>
                    <a:cubicBezTo>
                      <a:pt x="906" y="3035"/>
                      <a:pt x="896" y="3025"/>
                      <a:pt x="882" y="3015"/>
                    </a:cubicBezTo>
                    <a:cubicBezTo>
                      <a:pt x="867" y="3020"/>
                      <a:pt x="867" y="3020"/>
                      <a:pt x="867" y="3020"/>
                    </a:cubicBezTo>
                    <a:cubicBezTo>
                      <a:pt x="872" y="3059"/>
                      <a:pt x="872" y="3094"/>
                      <a:pt x="911" y="3113"/>
                    </a:cubicBezTo>
                    <a:cubicBezTo>
                      <a:pt x="852" y="3133"/>
                      <a:pt x="823" y="3161"/>
                      <a:pt x="774" y="3191"/>
                    </a:cubicBezTo>
                    <a:cubicBezTo>
                      <a:pt x="774" y="3172"/>
                      <a:pt x="774" y="3161"/>
                      <a:pt x="774" y="3147"/>
                    </a:cubicBezTo>
                    <a:cubicBezTo>
                      <a:pt x="745" y="3147"/>
                      <a:pt x="745" y="3147"/>
                      <a:pt x="745" y="3147"/>
                    </a:cubicBezTo>
                    <a:cubicBezTo>
                      <a:pt x="721" y="3152"/>
                      <a:pt x="696" y="3166"/>
                      <a:pt x="696" y="3191"/>
                    </a:cubicBezTo>
                    <a:cubicBezTo>
                      <a:pt x="696" y="3220"/>
                      <a:pt x="696" y="3220"/>
                      <a:pt x="696" y="3220"/>
                    </a:cubicBezTo>
                    <a:cubicBezTo>
                      <a:pt x="740" y="3220"/>
                      <a:pt x="740" y="3220"/>
                      <a:pt x="740" y="3220"/>
                    </a:cubicBezTo>
                    <a:cubicBezTo>
                      <a:pt x="706" y="3239"/>
                      <a:pt x="691" y="3259"/>
                      <a:pt x="667" y="3283"/>
                    </a:cubicBezTo>
                    <a:cubicBezTo>
                      <a:pt x="638" y="3313"/>
                      <a:pt x="614" y="3318"/>
                      <a:pt x="594" y="3346"/>
                    </a:cubicBezTo>
                    <a:cubicBezTo>
                      <a:pt x="580" y="3366"/>
                      <a:pt x="575" y="3381"/>
                      <a:pt x="565" y="3396"/>
                    </a:cubicBezTo>
                    <a:cubicBezTo>
                      <a:pt x="550" y="3376"/>
                      <a:pt x="541" y="3361"/>
                      <a:pt x="521" y="3346"/>
                    </a:cubicBezTo>
                    <a:cubicBezTo>
                      <a:pt x="511" y="3361"/>
                      <a:pt x="506" y="3371"/>
                      <a:pt x="497" y="3390"/>
                    </a:cubicBezTo>
                    <a:cubicBezTo>
                      <a:pt x="492" y="3400"/>
                      <a:pt x="482" y="3405"/>
                      <a:pt x="482" y="3420"/>
                    </a:cubicBezTo>
                    <a:cubicBezTo>
                      <a:pt x="482" y="3434"/>
                      <a:pt x="502" y="3440"/>
                      <a:pt x="516" y="3444"/>
                    </a:cubicBezTo>
                    <a:cubicBezTo>
                      <a:pt x="506" y="3468"/>
                      <a:pt x="492" y="3478"/>
                      <a:pt x="482" y="3503"/>
                    </a:cubicBezTo>
                    <a:cubicBezTo>
                      <a:pt x="477" y="3517"/>
                      <a:pt x="477" y="3542"/>
                      <a:pt x="458" y="3542"/>
                    </a:cubicBezTo>
                    <a:cubicBezTo>
                      <a:pt x="453" y="3542"/>
                      <a:pt x="448" y="3532"/>
                      <a:pt x="439" y="3532"/>
                    </a:cubicBezTo>
                    <a:cubicBezTo>
                      <a:pt x="429" y="3532"/>
                      <a:pt x="424" y="3537"/>
                      <a:pt x="414" y="3542"/>
                    </a:cubicBezTo>
                    <a:cubicBezTo>
                      <a:pt x="399" y="3546"/>
                      <a:pt x="375" y="3546"/>
                      <a:pt x="375" y="3561"/>
                    </a:cubicBezTo>
                    <a:cubicBezTo>
                      <a:pt x="375" y="3576"/>
                      <a:pt x="384" y="3581"/>
                      <a:pt x="390" y="3595"/>
                    </a:cubicBezTo>
                    <a:cubicBezTo>
                      <a:pt x="395" y="3605"/>
                      <a:pt x="404" y="3619"/>
                      <a:pt x="419" y="3619"/>
                    </a:cubicBezTo>
                    <a:cubicBezTo>
                      <a:pt x="434" y="3619"/>
                      <a:pt x="439" y="3610"/>
                      <a:pt x="448" y="3600"/>
                    </a:cubicBezTo>
                    <a:cubicBezTo>
                      <a:pt x="443" y="3639"/>
                      <a:pt x="434" y="3663"/>
                      <a:pt x="424" y="3697"/>
                    </a:cubicBezTo>
                    <a:cubicBezTo>
                      <a:pt x="414" y="3727"/>
                      <a:pt x="404" y="3741"/>
                      <a:pt x="404" y="3766"/>
                    </a:cubicBezTo>
                    <a:cubicBezTo>
                      <a:pt x="404" y="3780"/>
                      <a:pt x="404" y="3790"/>
                      <a:pt x="409" y="3805"/>
                    </a:cubicBezTo>
                    <a:cubicBezTo>
                      <a:pt x="409" y="3785"/>
                      <a:pt x="409" y="3785"/>
                      <a:pt x="409" y="3785"/>
                    </a:cubicBezTo>
                    <a:cubicBezTo>
                      <a:pt x="395" y="3785"/>
                      <a:pt x="390" y="3790"/>
                      <a:pt x="380" y="3790"/>
                    </a:cubicBezTo>
                    <a:cubicBezTo>
                      <a:pt x="370" y="3790"/>
                      <a:pt x="360" y="3780"/>
                      <a:pt x="351" y="3780"/>
                    </a:cubicBezTo>
                    <a:cubicBezTo>
                      <a:pt x="326" y="3780"/>
                      <a:pt x="297" y="3799"/>
                      <a:pt x="297" y="3829"/>
                    </a:cubicBezTo>
                    <a:cubicBezTo>
                      <a:pt x="297" y="3858"/>
                      <a:pt x="331" y="3877"/>
                      <a:pt x="360" y="3877"/>
                    </a:cubicBezTo>
                    <a:cubicBezTo>
                      <a:pt x="375" y="3877"/>
                      <a:pt x="384" y="3873"/>
                      <a:pt x="395" y="3863"/>
                    </a:cubicBezTo>
                    <a:cubicBezTo>
                      <a:pt x="395" y="3985"/>
                      <a:pt x="395" y="3985"/>
                      <a:pt x="395" y="3985"/>
                    </a:cubicBezTo>
                    <a:cubicBezTo>
                      <a:pt x="395" y="4014"/>
                      <a:pt x="380" y="4029"/>
                      <a:pt x="360" y="4048"/>
                    </a:cubicBezTo>
                    <a:cubicBezTo>
                      <a:pt x="356" y="4053"/>
                      <a:pt x="345" y="4058"/>
                      <a:pt x="345" y="4062"/>
                    </a:cubicBezTo>
                    <a:cubicBezTo>
                      <a:pt x="345" y="4092"/>
                      <a:pt x="360" y="4102"/>
                      <a:pt x="370" y="4126"/>
                    </a:cubicBezTo>
                    <a:cubicBezTo>
                      <a:pt x="380" y="4155"/>
                      <a:pt x="380" y="4170"/>
                      <a:pt x="384" y="4199"/>
                    </a:cubicBezTo>
                    <a:cubicBezTo>
                      <a:pt x="390" y="4233"/>
                      <a:pt x="390" y="4258"/>
                      <a:pt x="409" y="4291"/>
                    </a:cubicBezTo>
                    <a:cubicBezTo>
                      <a:pt x="419" y="4316"/>
                      <a:pt x="434" y="4335"/>
                      <a:pt x="443" y="4360"/>
                    </a:cubicBezTo>
                    <a:cubicBezTo>
                      <a:pt x="453" y="4389"/>
                      <a:pt x="467" y="4404"/>
                      <a:pt x="467" y="4433"/>
                    </a:cubicBezTo>
                    <a:cubicBezTo>
                      <a:pt x="467" y="4511"/>
                      <a:pt x="467" y="4511"/>
                      <a:pt x="467" y="4511"/>
                    </a:cubicBezTo>
                    <a:cubicBezTo>
                      <a:pt x="467" y="4526"/>
                      <a:pt x="458" y="4540"/>
                      <a:pt x="467" y="4554"/>
                    </a:cubicBezTo>
                    <a:cubicBezTo>
                      <a:pt x="487" y="4579"/>
                      <a:pt x="516" y="4569"/>
                      <a:pt x="550" y="4569"/>
                    </a:cubicBezTo>
                    <a:cubicBezTo>
                      <a:pt x="550" y="4589"/>
                      <a:pt x="555" y="4603"/>
                      <a:pt x="555" y="4618"/>
                    </a:cubicBezTo>
                    <a:lnTo>
                      <a:pt x="555" y="4618"/>
                    </a:lnTo>
                    <a:cubicBezTo>
                      <a:pt x="545" y="4623"/>
                      <a:pt x="531" y="4628"/>
                      <a:pt x="521" y="4633"/>
                    </a:cubicBezTo>
                    <a:cubicBezTo>
                      <a:pt x="497" y="4647"/>
                      <a:pt x="487" y="4662"/>
                      <a:pt x="458" y="4662"/>
                    </a:cubicBezTo>
                    <a:cubicBezTo>
                      <a:pt x="429" y="4662"/>
                      <a:pt x="409" y="4657"/>
                      <a:pt x="384" y="4642"/>
                    </a:cubicBezTo>
                    <a:cubicBezTo>
                      <a:pt x="375" y="4633"/>
                      <a:pt x="370" y="4623"/>
                      <a:pt x="360" y="4613"/>
                    </a:cubicBezTo>
                    <a:cubicBezTo>
                      <a:pt x="331" y="4598"/>
                      <a:pt x="312" y="4594"/>
                      <a:pt x="282" y="4589"/>
                    </a:cubicBezTo>
                    <a:cubicBezTo>
                      <a:pt x="204" y="4574"/>
                      <a:pt x="161" y="4569"/>
                      <a:pt x="88" y="4545"/>
                    </a:cubicBezTo>
                    <a:cubicBezTo>
                      <a:pt x="63" y="4540"/>
                      <a:pt x="49" y="4535"/>
                      <a:pt x="24" y="4530"/>
                    </a:cubicBezTo>
                    <a:cubicBezTo>
                      <a:pt x="14" y="4530"/>
                      <a:pt x="10" y="4526"/>
                      <a:pt x="0" y="4526"/>
                    </a:cubicBezTo>
                    <a:lnTo>
                      <a:pt x="0" y="4526"/>
                    </a:lnTo>
                    <a:cubicBezTo>
                      <a:pt x="0" y="0"/>
                      <a:pt x="0" y="0"/>
                      <a:pt x="0" y="0"/>
                    </a:cubicBezTo>
                    <a:lnTo>
                      <a:pt x="0" y="0"/>
                    </a:lnTo>
                    <a:cubicBezTo>
                      <a:pt x="19" y="10"/>
                      <a:pt x="34" y="20"/>
                      <a:pt x="58" y="35"/>
                    </a:cubicBezTo>
                    <a:cubicBezTo>
                      <a:pt x="73" y="44"/>
                      <a:pt x="73" y="64"/>
                      <a:pt x="83" y="78"/>
                    </a:cubicBezTo>
                    <a:cubicBezTo>
                      <a:pt x="97" y="113"/>
                      <a:pt x="117" y="137"/>
                      <a:pt x="151" y="137"/>
                    </a:cubicBezTo>
                    <a:cubicBezTo>
                      <a:pt x="166" y="137"/>
                      <a:pt x="175" y="127"/>
                      <a:pt x="185" y="113"/>
                    </a:cubicBezTo>
                    <a:cubicBezTo>
                      <a:pt x="204" y="93"/>
                      <a:pt x="224" y="83"/>
                      <a:pt x="254" y="83"/>
                    </a:cubicBezTo>
                    <a:cubicBezTo>
                      <a:pt x="268" y="83"/>
                      <a:pt x="278" y="88"/>
                      <a:pt x="293" y="98"/>
                    </a:cubicBezTo>
                    <a:cubicBezTo>
                      <a:pt x="293" y="103"/>
                      <a:pt x="293" y="113"/>
                      <a:pt x="297" y="113"/>
                    </a:cubicBezTo>
                    <a:cubicBezTo>
                      <a:pt x="321" y="132"/>
                      <a:pt x="341" y="132"/>
                      <a:pt x="375" y="132"/>
                    </a:cubicBezTo>
                    <a:cubicBezTo>
                      <a:pt x="395" y="132"/>
                      <a:pt x="414" y="127"/>
                      <a:pt x="434" y="137"/>
                    </a:cubicBezTo>
                    <a:cubicBezTo>
                      <a:pt x="453" y="142"/>
                      <a:pt x="463" y="161"/>
                      <a:pt x="487" y="161"/>
                    </a:cubicBezTo>
                    <a:cubicBezTo>
                      <a:pt x="502" y="161"/>
                      <a:pt x="502" y="127"/>
                      <a:pt x="516" y="127"/>
                    </a:cubicBezTo>
                    <a:cubicBezTo>
                      <a:pt x="536" y="127"/>
                      <a:pt x="545" y="137"/>
                      <a:pt x="560" y="142"/>
                    </a:cubicBezTo>
                    <a:cubicBezTo>
                      <a:pt x="638" y="152"/>
                      <a:pt x="682" y="166"/>
                      <a:pt x="760" y="181"/>
                    </a:cubicBezTo>
                    <a:cubicBezTo>
                      <a:pt x="784" y="185"/>
                      <a:pt x="799" y="210"/>
                      <a:pt x="828" y="210"/>
                    </a:cubicBezTo>
                    <a:cubicBezTo>
                      <a:pt x="848" y="210"/>
                      <a:pt x="857" y="205"/>
                      <a:pt x="877" y="195"/>
                    </a:cubicBezTo>
                    <a:cubicBezTo>
                      <a:pt x="911" y="190"/>
                      <a:pt x="930" y="181"/>
                      <a:pt x="955" y="161"/>
                    </a:cubicBezTo>
                    <a:cubicBezTo>
                      <a:pt x="964" y="157"/>
                      <a:pt x="969" y="146"/>
                      <a:pt x="979" y="137"/>
                    </a:cubicBezTo>
                    <a:cubicBezTo>
                      <a:pt x="1018" y="113"/>
                      <a:pt x="1047" y="122"/>
                      <a:pt x="1086" y="103"/>
                    </a:cubicBezTo>
                    <a:cubicBezTo>
                      <a:pt x="1105" y="93"/>
                      <a:pt x="1110" y="78"/>
                      <a:pt x="1130" y="74"/>
                    </a:cubicBezTo>
                    <a:cubicBezTo>
                      <a:pt x="1155" y="64"/>
                      <a:pt x="1169" y="64"/>
                      <a:pt x="1193" y="64"/>
                    </a:cubicBezTo>
                    <a:cubicBezTo>
                      <a:pt x="1213" y="78"/>
                      <a:pt x="1227" y="88"/>
                      <a:pt x="1252" y="88"/>
                    </a:cubicBezTo>
                    <a:cubicBezTo>
                      <a:pt x="1354" y="88"/>
                      <a:pt x="1354" y="88"/>
                      <a:pt x="1354" y="88"/>
                    </a:cubicBezTo>
                    <a:cubicBezTo>
                      <a:pt x="1393" y="88"/>
                      <a:pt x="1412" y="103"/>
                      <a:pt x="1447" y="118"/>
                    </a:cubicBezTo>
                    <a:cubicBezTo>
                      <a:pt x="1490" y="137"/>
                      <a:pt x="1510" y="152"/>
                      <a:pt x="1553" y="171"/>
                    </a:cubicBezTo>
                    <a:cubicBezTo>
                      <a:pt x="1608" y="195"/>
                      <a:pt x="1646" y="190"/>
                      <a:pt x="1705" y="190"/>
                    </a:cubicBezTo>
                    <a:lnTo>
                      <a:pt x="1705" y="190"/>
                    </a:lnTo>
                    <a:cubicBezTo>
                      <a:pt x="1753" y="210"/>
                      <a:pt x="1793" y="215"/>
                      <a:pt x="1846" y="215"/>
                    </a:cubicBezTo>
                    <a:cubicBezTo>
                      <a:pt x="1880" y="215"/>
                      <a:pt x="1899" y="215"/>
                      <a:pt x="1934" y="215"/>
                    </a:cubicBezTo>
                    <a:cubicBezTo>
                      <a:pt x="1953" y="536"/>
                      <a:pt x="1953" y="536"/>
                      <a:pt x="1953" y="536"/>
                    </a:cubicBezTo>
                    <a:lnTo>
                      <a:pt x="1953" y="536"/>
                    </a:lnTo>
                    <a:cubicBezTo>
                      <a:pt x="1978" y="1130"/>
                      <a:pt x="1978" y="1130"/>
                      <a:pt x="1978" y="1130"/>
                    </a:cubicBezTo>
                    <a:cubicBezTo>
                      <a:pt x="2021" y="1213"/>
                      <a:pt x="2031" y="1262"/>
                      <a:pt x="2075" y="1345"/>
                    </a:cubicBezTo>
                    <a:cubicBezTo>
                      <a:pt x="2089" y="1369"/>
                      <a:pt x="2104" y="1379"/>
                      <a:pt x="2124" y="1403"/>
                    </a:cubicBezTo>
                    <a:cubicBezTo>
                      <a:pt x="2138" y="1423"/>
                      <a:pt x="2143" y="1442"/>
                      <a:pt x="2158" y="1462"/>
                    </a:cubicBezTo>
                    <a:cubicBezTo>
                      <a:pt x="2167" y="1481"/>
                      <a:pt x="2182" y="1491"/>
                      <a:pt x="2192" y="1511"/>
                    </a:cubicBezTo>
                    <a:cubicBezTo>
                      <a:pt x="2216" y="1559"/>
                      <a:pt x="2230" y="1594"/>
                      <a:pt x="2230" y="1652"/>
                    </a:cubicBezTo>
                    <a:cubicBezTo>
                      <a:pt x="2230" y="1705"/>
                      <a:pt x="2230" y="1735"/>
                      <a:pt x="2211" y="1779"/>
                    </a:cubicBezTo>
                    <a:cubicBezTo>
                      <a:pt x="2187" y="1822"/>
                      <a:pt x="2158" y="1846"/>
                      <a:pt x="2158" y="1895"/>
                    </a:cubicBezTo>
                    <a:cubicBezTo>
                      <a:pt x="2158" y="1949"/>
                      <a:pt x="2187" y="1978"/>
                      <a:pt x="2187" y="2036"/>
                    </a:cubicBezTo>
                    <a:cubicBezTo>
                      <a:pt x="2187" y="2144"/>
                      <a:pt x="2182" y="2202"/>
                      <a:pt x="2182" y="2309"/>
                    </a:cubicBezTo>
                    <a:cubicBezTo>
                      <a:pt x="2182" y="2314"/>
                      <a:pt x="2177" y="2319"/>
                      <a:pt x="2177" y="2324"/>
                    </a:cubicBezTo>
                    <a:cubicBezTo>
                      <a:pt x="2177" y="2348"/>
                      <a:pt x="2182" y="2363"/>
                      <a:pt x="2177" y="2387"/>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24" name="Freeform 70"/>
              <p:cNvSpPr>
                <a:spLocks noChangeArrowheads="1"/>
              </p:cNvSpPr>
              <p:nvPr/>
            </p:nvSpPr>
            <p:spPr bwMode="auto">
              <a:xfrm>
                <a:off x="15242635" y="2574043"/>
                <a:ext cx="980085" cy="1680256"/>
              </a:xfrm>
              <a:custGeom>
                <a:avLst/>
                <a:gdLst>
                  <a:gd name="T0" fmla="*/ 0 w 1550"/>
                  <a:gd name="T1" fmla="*/ 1549 h 2651"/>
                  <a:gd name="T2" fmla="*/ 536 w 1550"/>
                  <a:gd name="T3" fmla="*/ 2650 h 2651"/>
                  <a:gd name="T4" fmla="*/ 536 w 1550"/>
                  <a:gd name="T5" fmla="*/ 2645 h 2651"/>
                  <a:gd name="T6" fmla="*/ 623 w 1550"/>
                  <a:gd name="T7" fmla="*/ 2343 h 2651"/>
                  <a:gd name="T8" fmla="*/ 760 w 1550"/>
                  <a:gd name="T9" fmla="*/ 2100 h 2651"/>
                  <a:gd name="T10" fmla="*/ 901 w 1550"/>
                  <a:gd name="T11" fmla="*/ 1924 h 2651"/>
                  <a:gd name="T12" fmla="*/ 959 w 1550"/>
                  <a:gd name="T13" fmla="*/ 1870 h 2651"/>
                  <a:gd name="T14" fmla="*/ 979 w 1550"/>
                  <a:gd name="T15" fmla="*/ 1734 h 2651"/>
                  <a:gd name="T16" fmla="*/ 954 w 1550"/>
                  <a:gd name="T17" fmla="*/ 1583 h 2651"/>
                  <a:gd name="T18" fmla="*/ 1013 w 1550"/>
                  <a:gd name="T19" fmla="*/ 1564 h 2651"/>
                  <a:gd name="T20" fmla="*/ 1067 w 1550"/>
                  <a:gd name="T21" fmla="*/ 1647 h 2651"/>
                  <a:gd name="T22" fmla="*/ 1145 w 1550"/>
                  <a:gd name="T23" fmla="*/ 1583 h 2651"/>
                  <a:gd name="T24" fmla="*/ 1203 w 1550"/>
                  <a:gd name="T25" fmla="*/ 1495 h 2651"/>
                  <a:gd name="T26" fmla="*/ 1256 w 1550"/>
                  <a:gd name="T27" fmla="*/ 1500 h 2651"/>
                  <a:gd name="T28" fmla="*/ 1300 w 1550"/>
                  <a:gd name="T29" fmla="*/ 1427 h 2651"/>
                  <a:gd name="T30" fmla="*/ 1422 w 1550"/>
                  <a:gd name="T31" fmla="*/ 1315 h 2651"/>
                  <a:gd name="T32" fmla="*/ 1549 w 1550"/>
                  <a:gd name="T33" fmla="*/ 1096 h 2651"/>
                  <a:gd name="T34" fmla="*/ 1490 w 1550"/>
                  <a:gd name="T35" fmla="*/ 1018 h 2651"/>
                  <a:gd name="T36" fmla="*/ 1432 w 1550"/>
                  <a:gd name="T37" fmla="*/ 931 h 2651"/>
                  <a:gd name="T38" fmla="*/ 1339 w 1550"/>
                  <a:gd name="T39" fmla="*/ 887 h 2651"/>
                  <a:gd name="T40" fmla="*/ 1261 w 1550"/>
                  <a:gd name="T41" fmla="*/ 838 h 2651"/>
                  <a:gd name="T42" fmla="*/ 1110 w 1550"/>
                  <a:gd name="T43" fmla="*/ 706 h 2651"/>
                  <a:gd name="T44" fmla="*/ 1052 w 1550"/>
                  <a:gd name="T45" fmla="*/ 653 h 2651"/>
                  <a:gd name="T46" fmla="*/ 945 w 1550"/>
                  <a:gd name="T47" fmla="*/ 399 h 2651"/>
                  <a:gd name="T48" fmla="*/ 828 w 1550"/>
                  <a:gd name="T49" fmla="*/ 112 h 2651"/>
                  <a:gd name="T50" fmla="*/ 725 w 1550"/>
                  <a:gd name="T51" fmla="*/ 39 h 2651"/>
                  <a:gd name="T52" fmla="*/ 560 w 1550"/>
                  <a:gd name="T53" fmla="*/ 49 h 2651"/>
                  <a:gd name="T54" fmla="*/ 424 w 1550"/>
                  <a:gd name="T55" fmla="*/ 141 h 2651"/>
                  <a:gd name="T56" fmla="*/ 331 w 1550"/>
                  <a:gd name="T57" fmla="*/ 229 h 2651"/>
                  <a:gd name="T58" fmla="*/ 161 w 1550"/>
                  <a:gd name="T59" fmla="*/ 258 h 2651"/>
                  <a:gd name="T60" fmla="*/ 117 w 1550"/>
                  <a:gd name="T61" fmla="*/ 517 h 2651"/>
                  <a:gd name="T62" fmla="*/ 127 w 1550"/>
                  <a:gd name="T63" fmla="*/ 984 h 2651"/>
                  <a:gd name="T64" fmla="*/ 107 w 1550"/>
                  <a:gd name="T65" fmla="*/ 1198 h 2651"/>
                  <a:gd name="T66" fmla="*/ 58 w 1550"/>
                  <a:gd name="T67" fmla="*/ 1305 h 2651"/>
                  <a:gd name="T68" fmla="*/ 78 w 1550"/>
                  <a:gd name="T69" fmla="*/ 1369 h 2651"/>
                  <a:gd name="T70" fmla="*/ 63 w 1550"/>
                  <a:gd name="T71" fmla="*/ 1510 h 2651"/>
                  <a:gd name="T72" fmla="*/ 0 w 1550"/>
                  <a:gd name="T73" fmla="*/ 1549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2651">
                    <a:moveTo>
                      <a:pt x="0" y="1549"/>
                    </a:moveTo>
                    <a:lnTo>
                      <a:pt x="0" y="1549"/>
                    </a:lnTo>
                    <a:cubicBezTo>
                      <a:pt x="399" y="2596"/>
                      <a:pt x="399" y="2596"/>
                      <a:pt x="399" y="2596"/>
                    </a:cubicBezTo>
                    <a:cubicBezTo>
                      <a:pt x="443" y="2620"/>
                      <a:pt x="487" y="2630"/>
                      <a:pt x="536" y="2650"/>
                    </a:cubicBezTo>
                    <a:lnTo>
                      <a:pt x="536" y="2650"/>
                    </a:lnTo>
                    <a:cubicBezTo>
                      <a:pt x="536" y="2645"/>
                      <a:pt x="536" y="2645"/>
                      <a:pt x="536" y="2645"/>
                    </a:cubicBezTo>
                    <a:cubicBezTo>
                      <a:pt x="550" y="2548"/>
                      <a:pt x="550" y="2489"/>
                      <a:pt x="589" y="2401"/>
                    </a:cubicBezTo>
                    <a:cubicBezTo>
                      <a:pt x="599" y="2377"/>
                      <a:pt x="614" y="2367"/>
                      <a:pt x="623" y="2343"/>
                    </a:cubicBezTo>
                    <a:cubicBezTo>
                      <a:pt x="648" y="2289"/>
                      <a:pt x="653" y="2250"/>
                      <a:pt x="658" y="2192"/>
                    </a:cubicBezTo>
                    <a:cubicBezTo>
                      <a:pt x="682" y="2143"/>
                      <a:pt x="716" y="2133"/>
                      <a:pt x="760" y="2100"/>
                    </a:cubicBezTo>
                    <a:cubicBezTo>
                      <a:pt x="808" y="2065"/>
                      <a:pt x="823" y="2026"/>
                      <a:pt x="852" y="1978"/>
                    </a:cubicBezTo>
                    <a:cubicBezTo>
                      <a:pt x="867" y="1954"/>
                      <a:pt x="877" y="1934"/>
                      <a:pt x="901" y="1924"/>
                    </a:cubicBezTo>
                    <a:cubicBezTo>
                      <a:pt x="910" y="1919"/>
                      <a:pt x="921" y="1924"/>
                      <a:pt x="930" y="1915"/>
                    </a:cubicBezTo>
                    <a:cubicBezTo>
                      <a:pt x="945" y="1904"/>
                      <a:pt x="954" y="1890"/>
                      <a:pt x="959" y="1870"/>
                    </a:cubicBezTo>
                    <a:cubicBezTo>
                      <a:pt x="969" y="1836"/>
                      <a:pt x="964" y="1817"/>
                      <a:pt x="969" y="1783"/>
                    </a:cubicBezTo>
                    <a:cubicBezTo>
                      <a:pt x="969" y="1763"/>
                      <a:pt x="979" y="1754"/>
                      <a:pt x="979" y="1734"/>
                    </a:cubicBezTo>
                    <a:cubicBezTo>
                      <a:pt x="979" y="1661"/>
                      <a:pt x="979" y="1661"/>
                      <a:pt x="979" y="1661"/>
                    </a:cubicBezTo>
                    <a:cubicBezTo>
                      <a:pt x="954" y="1583"/>
                      <a:pt x="954" y="1583"/>
                      <a:pt x="954" y="1583"/>
                    </a:cubicBezTo>
                    <a:cubicBezTo>
                      <a:pt x="969" y="1583"/>
                      <a:pt x="984" y="1578"/>
                      <a:pt x="998" y="1573"/>
                    </a:cubicBezTo>
                    <a:cubicBezTo>
                      <a:pt x="1004" y="1573"/>
                      <a:pt x="1008" y="1564"/>
                      <a:pt x="1013" y="1564"/>
                    </a:cubicBezTo>
                    <a:cubicBezTo>
                      <a:pt x="1032" y="1564"/>
                      <a:pt x="1037" y="1588"/>
                      <a:pt x="1042" y="1603"/>
                    </a:cubicBezTo>
                    <a:cubicBezTo>
                      <a:pt x="1052" y="1622"/>
                      <a:pt x="1057" y="1632"/>
                      <a:pt x="1067" y="1647"/>
                    </a:cubicBezTo>
                    <a:cubicBezTo>
                      <a:pt x="1095" y="1642"/>
                      <a:pt x="1125" y="1642"/>
                      <a:pt x="1145" y="1612"/>
                    </a:cubicBezTo>
                    <a:cubicBezTo>
                      <a:pt x="1150" y="1608"/>
                      <a:pt x="1145" y="1593"/>
                      <a:pt x="1145" y="1583"/>
                    </a:cubicBezTo>
                    <a:cubicBezTo>
                      <a:pt x="1150" y="1564"/>
                      <a:pt x="1164" y="1554"/>
                      <a:pt x="1174" y="1539"/>
                    </a:cubicBezTo>
                    <a:cubicBezTo>
                      <a:pt x="1184" y="1525"/>
                      <a:pt x="1193" y="1510"/>
                      <a:pt x="1203" y="1495"/>
                    </a:cubicBezTo>
                    <a:cubicBezTo>
                      <a:pt x="1208" y="1486"/>
                      <a:pt x="1208" y="1481"/>
                      <a:pt x="1217" y="1481"/>
                    </a:cubicBezTo>
                    <a:cubicBezTo>
                      <a:pt x="1232" y="1481"/>
                      <a:pt x="1242" y="1495"/>
                      <a:pt x="1256" y="1500"/>
                    </a:cubicBezTo>
                    <a:cubicBezTo>
                      <a:pt x="1261" y="1505"/>
                      <a:pt x="1266" y="1500"/>
                      <a:pt x="1271" y="1500"/>
                    </a:cubicBezTo>
                    <a:cubicBezTo>
                      <a:pt x="1286" y="1476"/>
                      <a:pt x="1286" y="1451"/>
                      <a:pt x="1300" y="1427"/>
                    </a:cubicBezTo>
                    <a:cubicBezTo>
                      <a:pt x="1325" y="1393"/>
                      <a:pt x="1349" y="1379"/>
                      <a:pt x="1378" y="1349"/>
                    </a:cubicBezTo>
                    <a:cubicBezTo>
                      <a:pt x="1393" y="1335"/>
                      <a:pt x="1402" y="1325"/>
                      <a:pt x="1422" y="1315"/>
                    </a:cubicBezTo>
                    <a:cubicBezTo>
                      <a:pt x="1471" y="1276"/>
                      <a:pt x="1485" y="1242"/>
                      <a:pt x="1515" y="1183"/>
                    </a:cubicBezTo>
                    <a:cubicBezTo>
                      <a:pt x="1534" y="1155"/>
                      <a:pt x="1549" y="1130"/>
                      <a:pt x="1549" y="1096"/>
                    </a:cubicBezTo>
                    <a:cubicBezTo>
                      <a:pt x="1549" y="1076"/>
                      <a:pt x="1549" y="1062"/>
                      <a:pt x="1539" y="1047"/>
                    </a:cubicBezTo>
                    <a:cubicBezTo>
                      <a:pt x="1524" y="1033"/>
                      <a:pt x="1505" y="1033"/>
                      <a:pt x="1490" y="1018"/>
                    </a:cubicBezTo>
                    <a:cubicBezTo>
                      <a:pt x="1481" y="1008"/>
                      <a:pt x="1481" y="989"/>
                      <a:pt x="1476" y="974"/>
                    </a:cubicBezTo>
                    <a:cubicBezTo>
                      <a:pt x="1466" y="955"/>
                      <a:pt x="1446" y="945"/>
                      <a:pt x="1432" y="931"/>
                    </a:cubicBezTo>
                    <a:lnTo>
                      <a:pt x="1432" y="931"/>
                    </a:lnTo>
                    <a:cubicBezTo>
                      <a:pt x="1393" y="926"/>
                      <a:pt x="1374" y="896"/>
                      <a:pt x="1339" y="887"/>
                    </a:cubicBezTo>
                    <a:cubicBezTo>
                      <a:pt x="1315" y="882"/>
                      <a:pt x="1296" y="887"/>
                      <a:pt x="1276" y="867"/>
                    </a:cubicBezTo>
                    <a:cubicBezTo>
                      <a:pt x="1266" y="862"/>
                      <a:pt x="1266" y="848"/>
                      <a:pt x="1261" y="838"/>
                    </a:cubicBezTo>
                    <a:cubicBezTo>
                      <a:pt x="1232" y="789"/>
                      <a:pt x="1217" y="755"/>
                      <a:pt x="1169" y="730"/>
                    </a:cubicBezTo>
                    <a:cubicBezTo>
                      <a:pt x="1145" y="716"/>
                      <a:pt x="1135" y="711"/>
                      <a:pt x="1110" y="706"/>
                    </a:cubicBezTo>
                    <a:cubicBezTo>
                      <a:pt x="1091" y="702"/>
                      <a:pt x="1076" y="711"/>
                      <a:pt x="1062" y="697"/>
                    </a:cubicBezTo>
                    <a:cubicBezTo>
                      <a:pt x="1052" y="687"/>
                      <a:pt x="1057" y="672"/>
                      <a:pt x="1052" y="653"/>
                    </a:cubicBezTo>
                    <a:cubicBezTo>
                      <a:pt x="1032" y="589"/>
                      <a:pt x="993" y="565"/>
                      <a:pt x="974" y="502"/>
                    </a:cubicBezTo>
                    <a:cubicBezTo>
                      <a:pt x="959" y="463"/>
                      <a:pt x="954" y="439"/>
                      <a:pt x="945" y="399"/>
                    </a:cubicBezTo>
                    <a:cubicBezTo>
                      <a:pt x="916" y="321"/>
                      <a:pt x="891" y="278"/>
                      <a:pt x="867" y="200"/>
                    </a:cubicBezTo>
                    <a:cubicBezTo>
                      <a:pt x="857" y="166"/>
                      <a:pt x="847" y="146"/>
                      <a:pt x="828" y="112"/>
                    </a:cubicBezTo>
                    <a:cubicBezTo>
                      <a:pt x="823" y="93"/>
                      <a:pt x="818" y="78"/>
                      <a:pt x="804" y="64"/>
                    </a:cubicBezTo>
                    <a:cubicBezTo>
                      <a:pt x="779" y="44"/>
                      <a:pt x="755" y="49"/>
                      <a:pt x="725" y="39"/>
                    </a:cubicBezTo>
                    <a:cubicBezTo>
                      <a:pt x="686" y="25"/>
                      <a:pt x="662" y="0"/>
                      <a:pt x="614" y="0"/>
                    </a:cubicBezTo>
                    <a:cubicBezTo>
                      <a:pt x="584" y="0"/>
                      <a:pt x="575" y="25"/>
                      <a:pt x="560" y="49"/>
                    </a:cubicBezTo>
                    <a:cubicBezTo>
                      <a:pt x="555" y="68"/>
                      <a:pt x="545" y="78"/>
                      <a:pt x="536" y="97"/>
                    </a:cubicBezTo>
                    <a:cubicBezTo>
                      <a:pt x="497" y="122"/>
                      <a:pt x="458" y="112"/>
                      <a:pt x="424" y="141"/>
                    </a:cubicBezTo>
                    <a:cubicBezTo>
                      <a:pt x="424" y="146"/>
                      <a:pt x="424" y="151"/>
                      <a:pt x="419" y="156"/>
                    </a:cubicBezTo>
                    <a:cubicBezTo>
                      <a:pt x="390" y="190"/>
                      <a:pt x="365" y="205"/>
                      <a:pt x="331" y="229"/>
                    </a:cubicBezTo>
                    <a:cubicBezTo>
                      <a:pt x="297" y="180"/>
                      <a:pt x="248" y="171"/>
                      <a:pt x="209" y="122"/>
                    </a:cubicBezTo>
                    <a:cubicBezTo>
                      <a:pt x="209" y="180"/>
                      <a:pt x="170" y="205"/>
                      <a:pt x="161" y="258"/>
                    </a:cubicBezTo>
                    <a:cubicBezTo>
                      <a:pt x="156" y="312"/>
                      <a:pt x="141" y="341"/>
                      <a:pt x="131" y="395"/>
                    </a:cubicBezTo>
                    <a:cubicBezTo>
                      <a:pt x="122" y="439"/>
                      <a:pt x="127" y="467"/>
                      <a:pt x="117" y="517"/>
                    </a:cubicBezTo>
                    <a:cubicBezTo>
                      <a:pt x="107" y="580"/>
                      <a:pt x="97" y="619"/>
                      <a:pt x="97" y="687"/>
                    </a:cubicBezTo>
                    <a:cubicBezTo>
                      <a:pt x="97" y="804"/>
                      <a:pt x="117" y="867"/>
                      <a:pt x="127" y="984"/>
                    </a:cubicBezTo>
                    <a:cubicBezTo>
                      <a:pt x="127" y="1076"/>
                      <a:pt x="127" y="1076"/>
                      <a:pt x="127" y="1076"/>
                    </a:cubicBezTo>
                    <a:cubicBezTo>
                      <a:pt x="127" y="1125"/>
                      <a:pt x="117" y="1155"/>
                      <a:pt x="107" y="1198"/>
                    </a:cubicBezTo>
                    <a:cubicBezTo>
                      <a:pt x="102" y="1233"/>
                      <a:pt x="92" y="1247"/>
                      <a:pt x="78" y="1276"/>
                    </a:cubicBezTo>
                    <a:cubicBezTo>
                      <a:pt x="73" y="1291"/>
                      <a:pt x="63" y="1291"/>
                      <a:pt x="58" y="1305"/>
                    </a:cubicBezTo>
                    <a:cubicBezTo>
                      <a:pt x="53" y="1310"/>
                      <a:pt x="44" y="1315"/>
                      <a:pt x="44" y="1320"/>
                    </a:cubicBezTo>
                    <a:cubicBezTo>
                      <a:pt x="44" y="1344"/>
                      <a:pt x="78" y="1344"/>
                      <a:pt x="78" y="1369"/>
                    </a:cubicBezTo>
                    <a:cubicBezTo>
                      <a:pt x="78" y="1403"/>
                      <a:pt x="68" y="1418"/>
                      <a:pt x="63" y="1447"/>
                    </a:cubicBezTo>
                    <a:cubicBezTo>
                      <a:pt x="63" y="1471"/>
                      <a:pt x="68" y="1486"/>
                      <a:pt x="63" y="1510"/>
                    </a:cubicBezTo>
                    <a:cubicBezTo>
                      <a:pt x="63" y="1515"/>
                      <a:pt x="53" y="1515"/>
                      <a:pt x="48" y="1520"/>
                    </a:cubicBezTo>
                    <a:cubicBezTo>
                      <a:pt x="34" y="1534"/>
                      <a:pt x="15" y="1544"/>
                      <a:pt x="0" y="1549"/>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25" name="Freeform 71"/>
              <p:cNvSpPr>
                <a:spLocks noChangeArrowheads="1"/>
              </p:cNvSpPr>
              <p:nvPr/>
            </p:nvSpPr>
            <p:spPr bwMode="auto">
              <a:xfrm>
                <a:off x="14738591" y="3671810"/>
                <a:ext cx="487242" cy="929741"/>
              </a:xfrm>
              <a:custGeom>
                <a:avLst/>
                <a:gdLst>
                  <a:gd name="T0" fmla="*/ 0 w 771"/>
                  <a:gd name="T1" fmla="*/ 258 h 1467"/>
                  <a:gd name="T2" fmla="*/ 0 w 771"/>
                  <a:gd name="T3" fmla="*/ 258 h 1467"/>
                  <a:gd name="T4" fmla="*/ 662 w 771"/>
                  <a:gd name="T5" fmla="*/ 0 h 1467"/>
                  <a:gd name="T6" fmla="*/ 662 w 771"/>
                  <a:gd name="T7" fmla="*/ 0 h 1467"/>
                  <a:gd name="T8" fmla="*/ 696 w 771"/>
                  <a:gd name="T9" fmla="*/ 131 h 1467"/>
                  <a:gd name="T10" fmla="*/ 770 w 771"/>
                  <a:gd name="T11" fmla="*/ 219 h 1467"/>
                  <a:gd name="T12" fmla="*/ 736 w 771"/>
                  <a:gd name="T13" fmla="*/ 297 h 1467"/>
                  <a:gd name="T14" fmla="*/ 711 w 771"/>
                  <a:gd name="T15" fmla="*/ 356 h 1467"/>
                  <a:gd name="T16" fmla="*/ 667 w 771"/>
                  <a:gd name="T17" fmla="*/ 438 h 1467"/>
                  <a:gd name="T18" fmla="*/ 682 w 771"/>
                  <a:gd name="T19" fmla="*/ 477 h 1467"/>
                  <a:gd name="T20" fmla="*/ 667 w 771"/>
                  <a:gd name="T21" fmla="*/ 551 h 1467"/>
                  <a:gd name="T22" fmla="*/ 667 w 771"/>
                  <a:gd name="T23" fmla="*/ 628 h 1467"/>
                  <a:gd name="T24" fmla="*/ 653 w 771"/>
                  <a:gd name="T25" fmla="*/ 702 h 1467"/>
                  <a:gd name="T26" fmla="*/ 648 w 771"/>
                  <a:gd name="T27" fmla="*/ 794 h 1467"/>
                  <a:gd name="T28" fmla="*/ 638 w 771"/>
                  <a:gd name="T29" fmla="*/ 847 h 1467"/>
                  <a:gd name="T30" fmla="*/ 667 w 771"/>
                  <a:gd name="T31" fmla="*/ 989 h 1467"/>
                  <a:gd name="T32" fmla="*/ 692 w 771"/>
                  <a:gd name="T33" fmla="*/ 1111 h 1467"/>
                  <a:gd name="T34" fmla="*/ 720 w 771"/>
                  <a:gd name="T35" fmla="*/ 1203 h 1467"/>
                  <a:gd name="T36" fmla="*/ 731 w 771"/>
                  <a:gd name="T37" fmla="*/ 1291 h 1467"/>
                  <a:gd name="T38" fmla="*/ 770 w 771"/>
                  <a:gd name="T39" fmla="*/ 1369 h 1467"/>
                  <a:gd name="T40" fmla="*/ 770 w 771"/>
                  <a:gd name="T41" fmla="*/ 1369 h 1467"/>
                  <a:gd name="T42" fmla="*/ 438 w 771"/>
                  <a:gd name="T43" fmla="*/ 1466 h 1467"/>
                  <a:gd name="T44" fmla="*/ 438 w 771"/>
                  <a:gd name="T45" fmla="*/ 1466 h 1467"/>
                  <a:gd name="T46" fmla="*/ 424 w 771"/>
                  <a:gd name="T47" fmla="*/ 1398 h 1467"/>
                  <a:gd name="T48" fmla="*/ 317 w 771"/>
                  <a:gd name="T49" fmla="*/ 1023 h 1467"/>
                  <a:gd name="T50" fmla="*/ 229 w 771"/>
                  <a:gd name="T51" fmla="*/ 935 h 1467"/>
                  <a:gd name="T52" fmla="*/ 190 w 771"/>
                  <a:gd name="T53" fmla="*/ 847 h 1467"/>
                  <a:gd name="T54" fmla="*/ 126 w 771"/>
                  <a:gd name="T55" fmla="*/ 653 h 1467"/>
                  <a:gd name="T56" fmla="*/ 68 w 771"/>
                  <a:gd name="T57" fmla="*/ 502 h 1467"/>
                  <a:gd name="T58" fmla="*/ 34 w 771"/>
                  <a:gd name="T59" fmla="*/ 453 h 1467"/>
                  <a:gd name="T60" fmla="*/ 24 w 771"/>
                  <a:gd name="T61" fmla="*/ 380 h 1467"/>
                  <a:gd name="T62" fmla="*/ 0 w 771"/>
                  <a:gd name="T63" fmla="*/ 258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1467">
                    <a:moveTo>
                      <a:pt x="0" y="258"/>
                    </a:moveTo>
                    <a:lnTo>
                      <a:pt x="0" y="258"/>
                    </a:lnTo>
                    <a:cubicBezTo>
                      <a:pt x="662" y="0"/>
                      <a:pt x="662" y="0"/>
                      <a:pt x="662" y="0"/>
                    </a:cubicBezTo>
                    <a:lnTo>
                      <a:pt x="662" y="0"/>
                    </a:lnTo>
                    <a:cubicBezTo>
                      <a:pt x="682" y="49"/>
                      <a:pt x="677" y="88"/>
                      <a:pt x="696" y="131"/>
                    </a:cubicBezTo>
                    <a:cubicBezTo>
                      <a:pt x="716" y="170"/>
                      <a:pt x="770" y="175"/>
                      <a:pt x="770" y="219"/>
                    </a:cubicBezTo>
                    <a:cubicBezTo>
                      <a:pt x="770" y="253"/>
                      <a:pt x="750" y="268"/>
                      <a:pt x="736" y="297"/>
                    </a:cubicBezTo>
                    <a:cubicBezTo>
                      <a:pt x="726" y="316"/>
                      <a:pt x="720" y="336"/>
                      <a:pt x="711" y="356"/>
                    </a:cubicBezTo>
                    <a:cubicBezTo>
                      <a:pt x="692" y="390"/>
                      <a:pt x="667" y="404"/>
                      <a:pt x="667" y="438"/>
                    </a:cubicBezTo>
                    <a:cubicBezTo>
                      <a:pt x="667" y="458"/>
                      <a:pt x="677" y="463"/>
                      <a:pt x="682" y="477"/>
                    </a:cubicBezTo>
                    <a:cubicBezTo>
                      <a:pt x="667" y="551"/>
                      <a:pt x="667" y="551"/>
                      <a:pt x="667" y="551"/>
                    </a:cubicBezTo>
                    <a:cubicBezTo>
                      <a:pt x="667" y="628"/>
                      <a:pt x="667" y="628"/>
                      <a:pt x="667" y="628"/>
                    </a:cubicBezTo>
                    <a:cubicBezTo>
                      <a:pt x="667" y="658"/>
                      <a:pt x="657" y="672"/>
                      <a:pt x="653" y="702"/>
                    </a:cubicBezTo>
                    <a:cubicBezTo>
                      <a:pt x="653" y="741"/>
                      <a:pt x="657" y="760"/>
                      <a:pt x="648" y="794"/>
                    </a:cubicBezTo>
                    <a:cubicBezTo>
                      <a:pt x="643" y="814"/>
                      <a:pt x="638" y="828"/>
                      <a:pt x="638" y="847"/>
                    </a:cubicBezTo>
                    <a:cubicBezTo>
                      <a:pt x="638" y="901"/>
                      <a:pt x="657" y="935"/>
                      <a:pt x="667" y="989"/>
                    </a:cubicBezTo>
                    <a:cubicBezTo>
                      <a:pt x="672" y="1037"/>
                      <a:pt x="672" y="1067"/>
                      <a:pt x="692" y="1111"/>
                    </a:cubicBezTo>
                    <a:cubicBezTo>
                      <a:pt x="706" y="1145"/>
                      <a:pt x="716" y="1164"/>
                      <a:pt x="720" y="1203"/>
                    </a:cubicBezTo>
                    <a:cubicBezTo>
                      <a:pt x="726" y="1237"/>
                      <a:pt x="720" y="1257"/>
                      <a:pt x="731" y="1291"/>
                    </a:cubicBezTo>
                    <a:cubicBezTo>
                      <a:pt x="736" y="1325"/>
                      <a:pt x="750" y="1339"/>
                      <a:pt x="770" y="1369"/>
                    </a:cubicBezTo>
                    <a:lnTo>
                      <a:pt x="770" y="1369"/>
                    </a:lnTo>
                    <a:cubicBezTo>
                      <a:pt x="438" y="1466"/>
                      <a:pt x="438" y="1466"/>
                      <a:pt x="438" y="1466"/>
                    </a:cubicBezTo>
                    <a:lnTo>
                      <a:pt x="438" y="1466"/>
                    </a:lnTo>
                    <a:cubicBezTo>
                      <a:pt x="433" y="1437"/>
                      <a:pt x="429" y="1427"/>
                      <a:pt x="424" y="1398"/>
                    </a:cubicBezTo>
                    <a:cubicBezTo>
                      <a:pt x="317" y="1023"/>
                      <a:pt x="317" y="1023"/>
                      <a:pt x="317" y="1023"/>
                    </a:cubicBezTo>
                    <a:cubicBezTo>
                      <a:pt x="273" y="1004"/>
                      <a:pt x="253" y="979"/>
                      <a:pt x="229" y="935"/>
                    </a:cubicBezTo>
                    <a:cubicBezTo>
                      <a:pt x="209" y="906"/>
                      <a:pt x="200" y="887"/>
                      <a:pt x="190" y="847"/>
                    </a:cubicBezTo>
                    <a:cubicBezTo>
                      <a:pt x="175" y="770"/>
                      <a:pt x="141" y="731"/>
                      <a:pt x="126" y="653"/>
                    </a:cubicBezTo>
                    <a:cubicBezTo>
                      <a:pt x="117" y="589"/>
                      <a:pt x="98" y="556"/>
                      <a:pt x="68" y="502"/>
                    </a:cubicBezTo>
                    <a:cubicBezTo>
                      <a:pt x="58" y="482"/>
                      <a:pt x="44" y="473"/>
                      <a:pt x="34" y="453"/>
                    </a:cubicBezTo>
                    <a:cubicBezTo>
                      <a:pt x="29" y="429"/>
                      <a:pt x="34" y="404"/>
                      <a:pt x="24" y="380"/>
                    </a:cubicBezTo>
                    <a:cubicBezTo>
                      <a:pt x="10" y="336"/>
                      <a:pt x="0" y="307"/>
                      <a:pt x="0" y="258"/>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26" name="Freeform 72"/>
              <p:cNvSpPr>
                <a:spLocks noChangeArrowheads="1"/>
              </p:cNvSpPr>
              <p:nvPr/>
            </p:nvSpPr>
            <p:spPr bwMode="auto">
              <a:xfrm>
                <a:off x="15015815" y="4329910"/>
                <a:ext cx="952083" cy="543283"/>
              </a:xfrm>
              <a:custGeom>
                <a:avLst/>
                <a:gdLst>
                  <a:gd name="T0" fmla="*/ 867 w 1502"/>
                  <a:gd name="T1" fmla="*/ 0 h 859"/>
                  <a:gd name="T2" fmla="*/ 867 w 1502"/>
                  <a:gd name="T3" fmla="*/ 0 h 859"/>
                  <a:gd name="T4" fmla="*/ 896 w 1502"/>
                  <a:gd name="T5" fmla="*/ 15 h 859"/>
                  <a:gd name="T6" fmla="*/ 984 w 1502"/>
                  <a:gd name="T7" fmla="*/ 59 h 859"/>
                  <a:gd name="T8" fmla="*/ 935 w 1502"/>
                  <a:gd name="T9" fmla="*/ 132 h 859"/>
                  <a:gd name="T10" fmla="*/ 931 w 1502"/>
                  <a:gd name="T11" fmla="*/ 200 h 859"/>
                  <a:gd name="T12" fmla="*/ 999 w 1502"/>
                  <a:gd name="T13" fmla="*/ 318 h 859"/>
                  <a:gd name="T14" fmla="*/ 1042 w 1502"/>
                  <a:gd name="T15" fmla="*/ 318 h 859"/>
                  <a:gd name="T16" fmla="*/ 1053 w 1502"/>
                  <a:gd name="T17" fmla="*/ 327 h 859"/>
                  <a:gd name="T18" fmla="*/ 1087 w 1502"/>
                  <a:gd name="T19" fmla="*/ 366 h 859"/>
                  <a:gd name="T20" fmla="*/ 1130 w 1502"/>
                  <a:gd name="T21" fmla="*/ 444 h 859"/>
                  <a:gd name="T22" fmla="*/ 1164 w 1502"/>
                  <a:gd name="T23" fmla="*/ 483 h 859"/>
                  <a:gd name="T24" fmla="*/ 1233 w 1502"/>
                  <a:gd name="T25" fmla="*/ 517 h 859"/>
                  <a:gd name="T26" fmla="*/ 1315 w 1502"/>
                  <a:gd name="T27" fmla="*/ 498 h 859"/>
                  <a:gd name="T28" fmla="*/ 1374 w 1502"/>
                  <a:gd name="T29" fmla="*/ 473 h 859"/>
                  <a:gd name="T30" fmla="*/ 1393 w 1502"/>
                  <a:gd name="T31" fmla="*/ 405 h 859"/>
                  <a:gd name="T32" fmla="*/ 1374 w 1502"/>
                  <a:gd name="T33" fmla="*/ 351 h 859"/>
                  <a:gd name="T34" fmla="*/ 1360 w 1502"/>
                  <a:gd name="T35" fmla="*/ 346 h 859"/>
                  <a:gd name="T36" fmla="*/ 1315 w 1502"/>
                  <a:gd name="T37" fmla="*/ 254 h 859"/>
                  <a:gd name="T38" fmla="*/ 1413 w 1502"/>
                  <a:gd name="T39" fmla="*/ 298 h 859"/>
                  <a:gd name="T40" fmla="*/ 1501 w 1502"/>
                  <a:gd name="T41" fmla="*/ 366 h 859"/>
                  <a:gd name="T42" fmla="*/ 1466 w 1502"/>
                  <a:gd name="T43" fmla="*/ 454 h 859"/>
                  <a:gd name="T44" fmla="*/ 1437 w 1502"/>
                  <a:gd name="T45" fmla="*/ 483 h 859"/>
                  <a:gd name="T46" fmla="*/ 1408 w 1502"/>
                  <a:gd name="T47" fmla="*/ 527 h 859"/>
                  <a:gd name="T48" fmla="*/ 1349 w 1502"/>
                  <a:gd name="T49" fmla="*/ 566 h 859"/>
                  <a:gd name="T50" fmla="*/ 1266 w 1502"/>
                  <a:gd name="T51" fmla="*/ 649 h 859"/>
                  <a:gd name="T52" fmla="*/ 1213 w 1502"/>
                  <a:gd name="T53" fmla="*/ 600 h 859"/>
                  <a:gd name="T54" fmla="*/ 1179 w 1502"/>
                  <a:gd name="T55" fmla="*/ 658 h 859"/>
                  <a:gd name="T56" fmla="*/ 1150 w 1502"/>
                  <a:gd name="T57" fmla="*/ 716 h 859"/>
                  <a:gd name="T58" fmla="*/ 1062 w 1502"/>
                  <a:gd name="T59" fmla="*/ 760 h 859"/>
                  <a:gd name="T60" fmla="*/ 1062 w 1502"/>
                  <a:gd name="T61" fmla="*/ 760 h 859"/>
                  <a:gd name="T62" fmla="*/ 1014 w 1502"/>
                  <a:gd name="T63" fmla="*/ 663 h 859"/>
                  <a:gd name="T64" fmla="*/ 940 w 1502"/>
                  <a:gd name="T65" fmla="*/ 614 h 859"/>
                  <a:gd name="T66" fmla="*/ 916 w 1502"/>
                  <a:gd name="T67" fmla="*/ 585 h 859"/>
                  <a:gd name="T68" fmla="*/ 896 w 1502"/>
                  <a:gd name="T69" fmla="*/ 570 h 859"/>
                  <a:gd name="T70" fmla="*/ 824 w 1502"/>
                  <a:gd name="T71" fmla="*/ 600 h 859"/>
                  <a:gd name="T72" fmla="*/ 794 w 1502"/>
                  <a:gd name="T73" fmla="*/ 600 h 859"/>
                  <a:gd name="T74" fmla="*/ 721 w 1502"/>
                  <a:gd name="T75" fmla="*/ 624 h 859"/>
                  <a:gd name="T76" fmla="*/ 721 w 1502"/>
                  <a:gd name="T77" fmla="*/ 624 h 859"/>
                  <a:gd name="T78" fmla="*/ 54 w 1502"/>
                  <a:gd name="T79" fmla="*/ 858 h 859"/>
                  <a:gd name="T80" fmla="*/ 54 w 1502"/>
                  <a:gd name="T81" fmla="*/ 858 h 859"/>
                  <a:gd name="T82" fmla="*/ 34 w 1502"/>
                  <a:gd name="T83" fmla="*/ 809 h 859"/>
                  <a:gd name="T84" fmla="*/ 15 w 1502"/>
                  <a:gd name="T85" fmla="*/ 716 h 859"/>
                  <a:gd name="T86" fmla="*/ 15 w 1502"/>
                  <a:gd name="T87" fmla="*/ 644 h 859"/>
                  <a:gd name="T88" fmla="*/ 5 w 1502"/>
                  <a:gd name="T89" fmla="*/ 522 h 859"/>
                  <a:gd name="T90" fmla="*/ 0 w 1502"/>
                  <a:gd name="T91" fmla="*/ 429 h 859"/>
                  <a:gd name="T92" fmla="*/ 0 w 1502"/>
                  <a:gd name="T93" fmla="*/ 429 h 859"/>
                  <a:gd name="T94" fmla="*/ 332 w 1502"/>
                  <a:gd name="T95" fmla="*/ 332 h 859"/>
                  <a:gd name="T96" fmla="*/ 332 w 1502"/>
                  <a:gd name="T97" fmla="*/ 332 h 859"/>
                  <a:gd name="T98" fmla="*/ 736 w 1502"/>
                  <a:gd name="T99" fmla="*/ 166 h 859"/>
                  <a:gd name="T100" fmla="*/ 789 w 1502"/>
                  <a:gd name="T101" fmla="*/ 74 h 859"/>
                  <a:gd name="T102" fmla="*/ 867 w 1502"/>
                  <a:gd name="T103"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2" h="859">
                    <a:moveTo>
                      <a:pt x="867" y="0"/>
                    </a:moveTo>
                    <a:lnTo>
                      <a:pt x="867" y="0"/>
                    </a:lnTo>
                    <a:cubicBezTo>
                      <a:pt x="867" y="11"/>
                      <a:pt x="887" y="11"/>
                      <a:pt x="896" y="15"/>
                    </a:cubicBezTo>
                    <a:cubicBezTo>
                      <a:pt x="931" y="35"/>
                      <a:pt x="955" y="35"/>
                      <a:pt x="984" y="59"/>
                    </a:cubicBezTo>
                    <a:cubicBezTo>
                      <a:pt x="970" y="88"/>
                      <a:pt x="945" y="103"/>
                      <a:pt x="935" y="132"/>
                    </a:cubicBezTo>
                    <a:cubicBezTo>
                      <a:pt x="931" y="157"/>
                      <a:pt x="931" y="176"/>
                      <a:pt x="931" y="200"/>
                    </a:cubicBezTo>
                    <a:cubicBezTo>
                      <a:pt x="931" y="254"/>
                      <a:pt x="945" y="318"/>
                      <a:pt x="999" y="318"/>
                    </a:cubicBezTo>
                    <a:cubicBezTo>
                      <a:pt x="1014" y="318"/>
                      <a:pt x="1023" y="318"/>
                      <a:pt x="1042" y="318"/>
                    </a:cubicBezTo>
                    <a:cubicBezTo>
                      <a:pt x="1047" y="318"/>
                      <a:pt x="1047" y="322"/>
                      <a:pt x="1053" y="327"/>
                    </a:cubicBezTo>
                    <a:cubicBezTo>
                      <a:pt x="1067" y="337"/>
                      <a:pt x="1077" y="351"/>
                      <a:pt x="1087" y="366"/>
                    </a:cubicBezTo>
                    <a:cubicBezTo>
                      <a:pt x="1106" y="395"/>
                      <a:pt x="1111" y="415"/>
                      <a:pt x="1130" y="444"/>
                    </a:cubicBezTo>
                    <a:cubicBezTo>
                      <a:pt x="1140" y="459"/>
                      <a:pt x="1155" y="468"/>
                      <a:pt x="1164" y="483"/>
                    </a:cubicBezTo>
                    <a:cubicBezTo>
                      <a:pt x="1184" y="503"/>
                      <a:pt x="1203" y="517"/>
                      <a:pt x="1233" y="517"/>
                    </a:cubicBezTo>
                    <a:cubicBezTo>
                      <a:pt x="1262" y="517"/>
                      <a:pt x="1281" y="512"/>
                      <a:pt x="1315" y="498"/>
                    </a:cubicBezTo>
                    <a:cubicBezTo>
                      <a:pt x="1335" y="492"/>
                      <a:pt x="1354" y="492"/>
                      <a:pt x="1374" y="473"/>
                    </a:cubicBezTo>
                    <a:cubicBezTo>
                      <a:pt x="1393" y="454"/>
                      <a:pt x="1393" y="434"/>
                      <a:pt x="1393" y="405"/>
                    </a:cubicBezTo>
                    <a:cubicBezTo>
                      <a:pt x="1393" y="385"/>
                      <a:pt x="1388" y="366"/>
                      <a:pt x="1374" y="351"/>
                    </a:cubicBezTo>
                    <a:cubicBezTo>
                      <a:pt x="1369" y="351"/>
                      <a:pt x="1364" y="351"/>
                      <a:pt x="1360" y="346"/>
                    </a:cubicBezTo>
                    <a:cubicBezTo>
                      <a:pt x="1325" y="327"/>
                      <a:pt x="1320" y="293"/>
                      <a:pt x="1315" y="254"/>
                    </a:cubicBezTo>
                    <a:cubicBezTo>
                      <a:pt x="1354" y="268"/>
                      <a:pt x="1374" y="283"/>
                      <a:pt x="1413" y="298"/>
                    </a:cubicBezTo>
                    <a:cubicBezTo>
                      <a:pt x="1451" y="318"/>
                      <a:pt x="1501" y="322"/>
                      <a:pt x="1501" y="366"/>
                    </a:cubicBezTo>
                    <a:cubicBezTo>
                      <a:pt x="1501" y="400"/>
                      <a:pt x="1486" y="424"/>
                      <a:pt x="1466" y="454"/>
                    </a:cubicBezTo>
                    <a:cubicBezTo>
                      <a:pt x="1462" y="468"/>
                      <a:pt x="1447" y="468"/>
                      <a:pt x="1437" y="483"/>
                    </a:cubicBezTo>
                    <a:cubicBezTo>
                      <a:pt x="1427" y="498"/>
                      <a:pt x="1423" y="512"/>
                      <a:pt x="1408" y="527"/>
                    </a:cubicBezTo>
                    <a:cubicBezTo>
                      <a:pt x="1388" y="546"/>
                      <a:pt x="1369" y="551"/>
                      <a:pt x="1349" y="566"/>
                    </a:cubicBezTo>
                    <a:cubicBezTo>
                      <a:pt x="1315" y="595"/>
                      <a:pt x="1306" y="629"/>
                      <a:pt x="1266" y="649"/>
                    </a:cubicBezTo>
                    <a:cubicBezTo>
                      <a:pt x="1247" y="629"/>
                      <a:pt x="1238" y="619"/>
                      <a:pt x="1213" y="600"/>
                    </a:cubicBezTo>
                    <a:cubicBezTo>
                      <a:pt x="1199" y="619"/>
                      <a:pt x="1189" y="634"/>
                      <a:pt x="1179" y="658"/>
                    </a:cubicBezTo>
                    <a:cubicBezTo>
                      <a:pt x="1164" y="682"/>
                      <a:pt x="1164" y="697"/>
                      <a:pt x="1150" y="716"/>
                    </a:cubicBezTo>
                    <a:cubicBezTo>
                      <a:pt x="1120" y="746"/>
                      <a:pt x="1096" y="751"/>
                      <a:pt x="1062" y="760"/>
                    </a:cubicBezTo>
                    <a:lnTo>
                      <a:pt x="1062" y="760"/>
                    </a:lnTo>
                    <a:cubicBezTo>
                      <a:pt x="1057" y="716"/>
                      <a:pt x="1047" y="688"/>
                      <a:pt x="1014" y="663"/>
                    </a:cubicBezTo>
                    <a:cubicBezTo>
                      <a:pt x="984" y="649"/>
                      <a:pt x="965" y="639"/>
                      <a:pt x="940" y="614"/>
                    </a:cubicBezTo>
                    <a:cubicBezTo>
                      <a:pt x="931" y="605"/>
                      <a:pt x="926" y="595"/>
                      <a:pt x="916" y="585"/>
                    </a:cubicBezTo>
                    <a:cubicBezTo>
                      <a:pt x="906" y="580"/>
                      <a:pt x="906" y="570"/>
                      <a:pt x="896" y="570"/>
                    </a:cubicBezTo>
                    <a:cubicBezTo>
                      <a:pt x="867" y="570"/>
                      <a:pt x="853" y="590"/>
                      <a:pt x="824" y="600"/>
                    </a:cubicBezTo>
                    <a:cubicBezTo>
                      <a:pt x="814" y="600"/>
                      <a:pt x="804" y="595"/>
                      <a:pt x="794" y="600"/>
                    </a:cubicBezTo>
                    <a:cubicBezTo>
                      <a:pt x="770" y="605"/>
                      <a:pt x="746" y="614"/>
                      <a:pt x="721" y="624"/>
                    </a:cubicBezTo>
                    <a:lnTo>
                      <a:pt x="721" y="624"/>
                    </a:lnTo>
                    <a:cubicBezTo>
                      <a:pt x="54" y="858"/>
                      <a:pt x="54" y="858"/>
                      <a:pt x="54" y="858"/>
                    </a:cubicBezTo>
                    <a:lnTo>
                      <a:pt x="54" y="858"/>
                    </a:lnTo>
                    <a:cubicBezTo>
                      <a:pt x="49" y="834"/>
                      <a:pt x="39" y="834"/>
                      <a:pt x="34" y="809"/>
                    </a:cubicBezTo>
                    <a:cubicBezTo>
                      <a:pt x="30" y="775"/>
                      <a:pt x="15" y="755"/>
                      <a:pt x="15" y="716"/>
                    </a:cubicBezTo>
                    <a:cubicBezTo>
                      <a:pt x="15" y="644"/>
                      <a:pt x="15" y="644"/>
                      <a:pt x="15" y="644"/>
                    </a:cubicBezTo>
                    <a:cubicBezTo>
                      <a:pt x="5" y="522"/>
                      <a:pt x="5" y="522"/>
                      <a:pt x="5" y="522"/>
                    </a:cubicBezTo>
                    <a:cubicBezTo>
                      <a:pt x="0" y="429"/>
                      <a:pt x="0" y="429"/>
                      <a:pt x="0" y="429"/>
                    </a:cubicBezTo>
                    <a:lnTo>
                      <a:pt x="0" y="429"/>
                    </a:lnTo>
                    <a:cubicBezTo>
                      <a:pt x="332" y="332"/>
                      <a:pt x="332" y="332"/>
                      <a:pt x="332" y="332"/>
                    </a:cubicBezTo>
                    <a:lnTo>
                      <a:pt x="332" y="332"/>
                    </a:lnTo>
                    <a:cubicBezTo>
                      <a:pt x="736" y="166"/>
                      <a:pt x="736" y="166"/>
                      <a:pt x="736" y="166"/>
                    </a:cubicBezTo>
                    <a:cubicBezTo>
                      <a:pt x="755" y="127"/>
                      <a:pt x="765" y="108"/>
                      <a:pt x="789" y="74"/>
                    </a:cubicBezTo>
                    <a:cubicBezTo>
                      <a:pt x="814" y="45"/>
                      <a:pt x="848" y="30"/>
                      <a:pt x="867" y="0"/>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27" name="Freeform 73"/>
              <p:cNvSpPr>
                <a:spLocks noChangeArrowheads="1"/>
              </p:cNvSpPr>
              <p:nvPr/>
            </p:nvSpPr>
            <p:spPr bwMode="auto">
              <a:xfrm>
                <a:off x="15475055" y="4693965"/>
                <a:ext cx="215619" cy="232435"/>
              </a:xfrm>
              <a:custGeom>
                <a:avLst/>
                <a:gdLst>
                  <a:gd name="T0" fmla="*/ 341 w 342"/>
                  <a:gd name="T1" fmla="*/ 190 h 371"/>
                  <a:gd name="T2" fmla="*/ 341 w 342"/>
                  <a:gd name="T3" fmla="*/ 190 h 371"/>
                  <a:gd name="T4" fmla="*/ 321 w 342"/>
                  <a:gd name="T5" fmla="*/ 196 h 371"/>
                  <a:gd name="T6" fmla="*/ 307 w 342"/>
                  <a:gd name="T7" fmla="*/ 146 h 371"/>
                  <a:gd name="T8" fmla="*/ 293 w 342"/>
                  <a:gd name="T9" fmla="*/ 146 h 371"/>
                  <a:gd name="T10" fmla="*/ 244 w 342"/>
                  <a:gd name="T11" fmla="*/ 122 h 371"/>
                  <a:gd name="T12" fmla="*/ 210 w 342"/>
                  <a:gd name="T13" fmla="*/ 229 h 371"/>
                  <a:gd name="T14" fmla="*/ 205 w 342"/>
                  <a:gd name="T15" fmla="*/ 303 h 371"/>
                  <a:gd name="T16" fmla="*/ 175 w 342"/>
                  <a:gd name="T17" fmla="*/ 346 h 371"/>
                  <a:gd name="T18" fmla="*/ 161 w 342"/>
                  <a:gd name="T19" fmla="*/ 361 h 371"/>
                  <a:gd name="T20" fmla="*/ 127 w 342"/>
                  <a:gd name="T21" fmla="*/ 366 h 371"/>
                  <a:gd name="T22" fmla="*/ 117 w 342"/>
                  <a:gd name="T23" fmla="*/ 370 h 371"/>
                  <a:gd name="T24" fmla="*/ 117 w 342"/>
                  <a:gd name="T25" fmla="*/ 370 h 371"/>
                  <a:gd name="T26" fmla="*/ 0 w 342"/>
                  <a:gd name="T27" fmla="*/ 54 h 371"/>
                  <a:gd name="T28" fmla="*/ 0 w 342"/>
                  <a:gd name="T29" fmla="*/ 54 h 371"/>
                  <a:gd name="T30" fmla="*/ 73 w 342"/>
                  <a:gd name="T31" fmla="*/ 30 h 371"/>
                  <a:gd name="T32" fmla="*/ 103 w 342"/>
                  <a:gd name="T33" fmla="*/ 30 h 371"/>
                  <a:gd name="T34" fmla="*/ 175 w 342"/>
                  <a:gd name="T35" fmla="*/ 0 h 371"/>
                  <a:gd name="T36" fmla="*/ 195 w 342"/>
                  <a:gd name="T37" fmla="*/ 15 h 371"/>
                  <a:gd name="T38" fmla="*/ 219 w 342"/>
                  <a:gd name="T39" fmla="*/ 44 h 371"/>
                  <a:gd name="T40" fmla="*/ 293 w 342"/>
                  <a:gd name="T41" fmla="*/ 93 h 371"/>
                  <a:gd name="T42" fmla="*/ 341 w 342"/>
                  <a:gd name="T43" fmla="*/ 19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2" h="371">
                    <a:moveTo>
                      <a:pt x="341" y="190"/>
                    </a:moveTo>
                    <a:lnTo>
                      <a:pt x="341" y="190"/>
                    </a:lnTo>
                    <a:cubicBezTo>
                      <a:pt x="332" y="190"/>
                      <a:pt x="326" y="190"/>
                      <a:pt x="321" y="196"/>
                    </a:cubicBezTo>
                    <a:cubicBezTo>
                      <a:pt x="317" y="176"/>
                      <a:pt x="317" y="161"/>
                      <a:pt x="307" y="146"/>
                    </a:cubicBezTo>
                    <a:cubicBezTo>
                      <a:pt x="302" y="146"/>
                      <a:pt x="297" y="146"/>
                      <a:pt x="293" y="146"/>
                    </a:cubicBezTo>
                    <a:cubicBezTo>
                      <a:pt x="273" y="137"/>
                      <a:pt x="263" y="132"/>
                      <a:pt x="244" y="122"/>
                    </a:cubicBezTo>
                    <a:cubicBezTo>
                      <a:pt x="244" y="166"/>
                      <a:pt x="224" y="185"/>
                      <a:pt x="210" y="229"/>
                    </a:cubicBezTo>
                    <a:cubicBezTo>
                      <a:pt x="205" y="254"/>
                      <a:pt x="214" y="273"/>
                      <a:pt x="205" y="303"/>
                    </a:cubicBezTo>
                    <a:cubicBezTo>
                      <a:pt x="200" y="322"/>
                      <a:pt x="185" y="332"/>
                      <a:pt x="175" y="346"/>
                    </a:cubicBezTo>
                    <a:cubicBezTo>
                      <a:pt x="171" y="351"/>
                      <a:pt x="166" y="356"/>
                      <a:pt x="161" y="361"/>
                    </a:cubicBezTo>
                    <a:cubicBezTo>
                      <a:pt x="146" y="361"/>
                      <a:pt x="141" y="361"/>
                      <a:pt x="127" y="366"/>
                    </a:cubicBezTo>
                    <a:cubicBezTo>
                      <a:pt x="127" y="370"/>
                      <a:pt x="122" y="370"/>
                      <a:pt x="117" y="370"/>
                    </a:cubicBezTo>
                    <a:lnTo>
                      <a:pt x="117" y="370"/>
                    </a:lnTo>
                    <a:cubicBezTo>
                      <a:pt x="0" y="54"/>
                      <a:pt x="0" y="54"/>
                      <a:pt x="0" y="54"/>
                    </a:cubicBezTo>
                    <a:lnTo>
                      <a:pt x="0" y="54"/>
                    </a:lnTo>
                    <a:cubicBezTo>
                      <a:pt x="25" y="44"/>
                      <a:pt x="49" y="35"/>
                      <a:pt x="73" y="30"/>
                    </a:cubicBezTo>
                    <a:cubicBezTo>
                      <a:pt x="83" y="25"/>
                      <a:pt x="93" y="30"/>
                      <a:pt x="103" y="30"/>
                    </a:cubicBezTo>
                    <a:cubicBezTo>
                      <a:pt x="132" y="20"/>
                      <a:pt x="146" y="0"/>
                      <a:pt x="175" y="0"/>
                    </a:cubicBezTo>
                    <a:cubicBezTo>
                      <a:pt x="185" y="0"/>
                      <a:pt x="185" y="10"/>
                      <a:pt x="195" y="15"/>
                    </a:cubicBezTo>
                    <a:cubicBezTo>
                      <a:pt x="205" y="25"/>
                      <a:pt x="210" y="35"/>
                      <a:pt x="219" y="44"/>
                    </a:cubicBezTo>
                    <a:cubicBezTo>
                      <a:pt x="244" y="69"/>
                      <a:pt x="263" y="79"/>
                      <a:pt x="293" y="93"/>
                    </a:cubicBezTo>
                    <a:cubicBezTo>
                      <a:pt x="326" y="118"/>
                      <a:pt x="336" y="146"/>
                      <a:pt x="341" y="190"/>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28" name="Freeform 74"/>
              <p:cNvSpPr>
                <a:spLocks noChangeArrowheads="1"/>
              </p:cNvSpPr>
              <p:nvPr/>
            </p:nvSpPr>
            <p:spPr bwMode="auto">
              <a:xfrm>
                <a:off x="14744192" y="5228847"/>
                <a:ext cx="380833" cy="856930"/>
              </a:xfrm>
              <a:custGeom>
                <a:avLst/>
                <a:gdLst>
                  <a:gd name="T0" fmla="*/ 88 w 605"/>
                  <a:gd name="T1" fmla="*/ 0 h 1355"/>
                  <a:gd name="T2" fmla="*/ 88 w 605"/>
                  <a:gd name="T3" fmla="*/ 0 h 1355"/>
                  <a:gd name="T4" fmla="*/ 238 w 605"/>
                  <a:gd name="T5" fmla="*/ 54 h 1355"/>
                  <a:gd name="T6" fmla="*/ 365 w 605"/>
                  <a:gd name="T7" fmla="*/ 68 h 1355"/>
                  <a:gd name="T8" fmla="*/ 433 w 605"/>
                  <a:gd name="T9" fmla="*/ 58 h 1355"/>
                  <a:gd name="T10" fmla="*/ 580 w 605"/>
                  <a:gd name="T11" fmla="*/ 39 h 1355"/>
                  <a:gd name="T12" fmla="*/ 580 w 605"/>
                  <a:gd name="T13" fmla="*/ 39 h 1355"/>
                  <a:gd name="T14" fmla="*/ 560 w 605"/>
                  <a:gd name="T15" fmla="*/ 68 h 1355"/>
                  <a:gd name="T16" fmla="*/ 511 w 605"/>
                  <a:gd name="T17" fmla="*/ 146 h 1355"/>
                  <a:gd name="T18" fmla="*/ 497 w 605"/>
                  <a:gd name="T19" fmla="*/ 204 h 1355"/>
                  <a:gd name="T20" fmla="*/ 467 w 605"/>
                  <a:gd name="T21" fmla="*/ 268 h 1355"/>
                  <a:gd name="T22" fmla="*/ 443 w 605"/>
                  <a:gd name="T23" fmla="*/ 414 h 1355"/>
                  <a:gd name="T24" fmla="*/ 448 w 605"/>
                  <a:gd name="T25" fmla="*/ 444 h 1355"/>
                  <a:gd name="T26" fmla="*/ 525 w 605"/>
                  <a:gd name="T27" fmla="*/ 453 h 1355"/>
                  <a:gd name="T28" fmla="*/ 584 w 605"/>
                  <a:gd name="T29" fmla="*/ 458 h 1355"/>
                  <a:gd name="T30" fmla="*/ 599 w 605"/>
                  <a:gd name="T31" fmla="*/ 468 h 1355"/>
                  <a:gd name="T32" fmla="*/ 599 w 605"/>
                  <a:gd name="T33" fmla="*/ 483 h 1355"/>
                  <a:gd name="T34" fmla="*/ 604 w 605"/>
                  <a:gd name="T35" fmla="*/ 516 h 1355"/>
                  <a:gd name="T36" fmla="*/ 536 w 605"/>
                  <a:gd name="T37" fmla="*/ 799 h 1355"/>
                  <a:gd name="T38" fmla="*/ 525 w 605"/>
                  <a:gd name="T39" fmla="*/ 886 h 1355"/>
                  <a:gd name="T40" fmla="*/ 511 w 605"/>
                  <a:gd name="T41" fmla="*/ 936 h 1355"/>
                  <a:gd name="T42" fmla="*/ 497 w 605"/>
                  <a:gd name="T43" fmla="*/ 1052 h 1355"/>
                  <a:gd name="T44" fmla="*/ 448 w 605"/>
                  <a:gd name="T45" fmla="*/ 1174 h 1355"/>
                  <a:gd name="T46" fmla="*/ 409 w 605"/>
                  <a:gd name="T47" fmla="*/ 1310 h 1355"/>
                  <a:gd name="T48" fmla="*/ 375 w 605"/>
                  <a:gd name="T49" fmla="*/ 1354 h 1355"/>
                  <a:gd name="T50" fmla="*/ 360 w 605"/>
                  <a:gd name="T51" fmla="*/ 1295 h 1355"/>
                  <a:gd name="T52" fmla="*/ 346 w 605"/>
                  <a:gd name="T53" fmla="*/ 1218 h 1355"/>
                  <a:gd name="T54" fmla="*/ 287 w 605"/>
                  <a:gd name="T55" fmla="*/ 1203 h 1355"/>
                  <a:gd name="T56" fmla="*/ 165 w 605"/>
                  <a:gd name="T57" fmla="*/ 1164 h 1355"/>
                  <a:gd name="T58" fmla="*/ 92 w 605"/>
                  <a:gd name="T59" fmla="*/ 1135 h 1355"/>
                  <a:gd name="T60" fmla="*/ 92 w 605"/>
                  <a:gd name="T61" fmla="*/ 1135 h 1355"/>
                  <a:gd name="T62" fmla="*/ 88 w 605"/>
                  <a:gd name="T63" fmla="*/ 1101 h 1355"/>
                  <a:gd name="T64" fmla="*/ 78 w 605"/>
                  <a:gd name="T65" fmla="*/ 1018 h 1355"/>
                  <a:gd name="T66" fmla="*/ 78 w 605"/>
                  <a:gd name="T67" fmla="*/ 1018 h 1355"/>
                  <a:gd name="T68" fmla="*/ 92 w 605"/>
                  <a:gd name="T69" fmla="*/ 984 h 1355"/>
                  <a:gd name="T70" fmla="*/ 126 w 605"/>
                  <a:gd name="T71" fmla="*/ 921 h 1355"/>
                  <a:gd name="T72" fmla="*/ 199 w 605"/>
                  <a:gd name="T73" fmla="*/ 736 h 1355"/>
                  <a:gd name="T74" fmla="*/ 219 w 605"/>
                  <a:gd name="T75" fmla="*/ 663 h 1355"/>
                  <a:gd name="T76" fmla="*/ 229 w 605"/>
                  <a:gd name="T77" fmla="*/ 619 h 1355"/>
                  <a:gd name="T78" fmla="*/ 175 w 605"/>
                  <a:gd name="T79" fmla="*/ 580 h 1355"/>
                  <a:gd name="T80" fmla="*/ 116 w 605"/>
                  <a:gd name="T81" fmla="*/ 536 h 1355"/>
                  <a:gd name="T82" fmla="*/ 58 w 605"/>
                  <a:gd name="T83" fmla="*/ 502 h 1355"/>
                  <a:gd name="T84" fmla="*/ 19 w 605"/>
                  <a:gd name="T85" fmla="*/ 468 h 1355"/>
                  <a:gd name="T86" fmla="*/ 9 w 605"/>
                  <a:gd name="T87" fmla="*/ 453 h 1355"/>
                  <a:gd name="T88" fmla="*/ 19 w 605"/>
                  <a:gd name="T89" fmla="*/ 419 h 1355"/>
                  <a:gd name="T90" fmla="*/ 24 w 605"/>
                  <a:gd name="T91" fmla="*/ 351 h 1355"/>
                  <a:gd name="T92" fmla="*/ 0 w 605"/>
                  <a:gd name="T93" fmla="*/ 268 h 1355"/>
                  <a:gd name="T94" fmla="*/ 44 w 605"/>
                  <a:gd name="T95" fmla="*/ 151 h 1355"/>
                  <a:gd name="T96" fmla="*/ 88 w 605"/>
                  <a:gd name="T97" fmla="*/ 0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5" h="1355">
                    <a:moveTo>
                      <a:pt x="88" y="0"/>
                    </a:moveTo>
                    <a:lnTo>
                      <a:pt x="88" y="0"/>
                    </a:lnTo>
                    <a:cubicBezTo>
                      <a:pt x="121" y="44"/>
                      <a:pt x="180" y="39"/>
                      <a:pt x="238" y="54"/>
                    </a:cubicBezTo>
                    <a:cubicBezTo>
                      <a:pt x="287" y="58"/>
                      <a:pt x="316" y="68"/>
                      <a:pt x="365" y="68"/>
                    </a:cubicBezTo>
                    <a:cubicBezTo>
                      <a:pt x="394" y="68"/>
                      <a:pt x="409" y="58"/>
                      <a:pt x="433" y="58"/>
                    </a:cubicBezTo>
                    <a:cubicBezTo>
                      <a:pt x="492" y="54"/>
                      <a:pt x="525" y="54"/>
                      <a:pt x="580" y="39"/>
                    </a:cubicBezTo>
                    <a:lnTo>
                      <a:pt x="580" y="39"/>
                    </a:lnTo>
                    <a:cubicBezTo>
                      <a:pt x="574" y="49"/>
                      <a:pt x="569" y="58"/>
                      <a:pt x="560" y="68"/>
                    </a:cubicBezTo>
                    <a:cubicBezTo>
                      <a:pt x="545" y="98"/>
                      <a:pt x="525" y="112"/>
                      <a:pt x="511" y="146"/>
                    </a:cubicBezTo>
                    <a:cubicBezTo>
                      <a:pt x="501" y="165"/>
                      <a:pt x="506" y="185"/>
                      <a:pt x="497" y="204"/>
                    </a:cubicBezTo>
                    <a:cubicBezTo>
                      <a:pt x="492" y="229"/>
                      <a:pt x="477" y="244"/>
                      <a:pt x="467" y="268"/>
                    </a:cubicBezTo>
                    <a:cubicBezTo>
                      <a:pt x="448" y="322"/>
                      <a:pt x="443" y="356"/>
                      <a:pt x="443" y="414"/>
                    </a:cubicBezTo>
                    <a:cubicBezTo>
                      <a:pt x="443" y="429"/>
                      <a:pt x="448" y="433"/>
                      <a:pt x="448" y="444"/>
                    </a:cubicBezTo>
                    <a:cubicBezTo>
                      <a:pt x="477" y="444"/>
                      <a:pt x="497" y="448"/>
                      <a:pt x="525" y="453"/>
                    </a:cubicBezTo>
                    <a:cubicBezTo>
                      <a:pt x="545" y="453"/>
                      <a:pt x="565" y="448"/>
                      <a:pt x="584" y="458"/>
                    </a:cubicBezTo>
                    <a:cubicBezTo>
                      <a:pt x="589" y="463"/>
                      <a:pt x="599" y="463"/>
                      <a:pt x="599" y="468"/>
                    </a:cubicBezTo>
                    <a:cubicBezTo>
                      <a:pt x="599" y="468"/>
                      <a:pt x="599" y="477"/>
                      <a:pt x="599" y="483"/>
                    </a:cubicBezTo>
                    <a:cubicBezTo>
                      <a:pt x="604" y="497"/>
                      <a:pt x="604" y="502"/>
                      <a:pt x="604" y="516"/>
                    </a:cubicBezTo>
                    <a:cubicBezTo>
                      <a:pt x="604" y="629"/>
                      <a:pt x="545" y="687"/>
                      <a:pt x="536" y="799"/>
                    </a:cubicBezTo>
                    <a:cubicBezTo>
                      <a:pt x="531" y="833"/>
                      <a:pt x="536" y="857"/>
                      <a:pt x="525" y="886"/>
                    </a:cubicBezTo>
                    <a:cubicBezTo>
                      <a:pt x="516" y="906"/>
                      <a:pt x="511" y="916"/>
                      <a:pt x="511" y="936"/>
                    </a:cubicBezTo>
                    <a:cubicBezTo>
                      <a:pt x="506" y="979"/>
                      <a:pt x="511" y="1008"/>
                      <a:pt x="497" y="1052"/>
                    </a:cubicBezTo>
                    <a:cubicBezTo>
                      <a:pt x="487" y="1101"/>
                      <a:pt x="462" y="1125"/>
                      <a:pt x="448" y="1174"/>
                    </a:cubicBezTo>
                    <a:cubicBezTo>
                      <a:pt x="433" y="1227"/>
                      <a:pt x="433" y="1262"/>
                      <a:pt x="409" y="1310"/>
                    </a:cubicBezTo>
                    <a:cubicBezTo>
                      <a:pt x="399" y="1330"/>
                      <a:pt x="384" y="1340"/>
                      <a:pt x="375" y="1354"/>
                    </a:cubicBezTo>
                    <a:cubicBezTo>
                      <a:pt x="370" y="1334"/>
                      <a:pt x="360" y="1320"/>
                      <a:pt x="360" y="1295"/>
                    </a:cubicBezTo>
                    <a:cubicBezTo>
                      <a:pt x="355" y="1262"/>
                      <a:pt x="370" y="1237"/>
                      <a:pt x="346" y="1218"/>
                    </a:cubicBezTo>
                    <a:cubicBezTo>
                      <a:pt x="331" y="1203"/>
                      <a:pt x="312" y="1208"/>
                      <a:pt x="287" y="1203"/>
                    </a:cubicBezTo>
                    <a:cubicBezTo>
                      <a:pt x="238" y="1188"/>
                      <a:pt x="209" y="1184"/>
                      <a:pt x="165" y="1164"/>
                    </a:cubicBezTo>
                    <a:cubicBezTo>
                      <a:pt x="136" y="1149"/>
                      <a:pt x="121" y="1140"/>
                      <a:pt x="92" y="1135"/>
                    </a:cubicBezTo>
                    <a:lnTo>
                      <a:pt x="92" y="1135"/>
                    </a:lnTo>
                    <a:cubicBezTo>
                      <a:pt x="88" y="1101"/>
                      <a:pt x="88" y="1101"/>
                      <a:pt x="88" y="1101"/>
                    </a:cubicBezTo>
                    <a:cubicBezTo>
                      <a:pt x="78" y="1018"/>
                      <a:pt x="78" y="1018"/>
                      <a:pt x="78" y="1018"/>
                    </a:cubicBezTo>
                    <a:lnTo>
                      <a:pt x="78" y="1018"/>
                    </a:lnTo>
                    <a:cubicBezTo>
                      <a:pt x="88" y="999"/>
                      <a:pt x="83" y="999"/>
                      <a:pt x="92" y="984"/>
                    </a:cubicBezTo>
                    <a:cubicBezTo>
                      <a:pt x="102" y="960"/>
                      <a:pt x="112" y="945"/>
                      <a:pt x="126" y="921"/>
                    </a:cubicBezTo>
                    <a:cubicBezTo>
                      <a:pt x="160" y="853"/>
                      <a:pt x="180" y="809"/>
                      <a:pt x="199" y="736"/>
                    </a:cubicBezTo>
                    <a:cubicBezTo>
                      <a:pt x="209" y="711"/>
                      <a:pt x="214" y="692"/>
                      <a:pt x="219" y="663"/>
                    </a:cubicBezTo>
                    <a:cubicBezTo>
                      <a:pt x="224" y="643"/>
                      <a:pt x="229" y="633"/>
                      <a:pt x="229" y="619"/>
                    </a:cubicBezTo>
                    <a:cubicBezTo>
                      <a:pt x="229" y="590"/>
                      <a:pt x="199" y="590"/>
                      <a:pt x="175" y="580"/>
                    </a:cubicBezTo>
                    <a:cubicBezTo>
                      <a:pt x="151" y="565"/>
                      <a:pt x="141" y="550"/>
                      <a:pt x="116" y="536"/>
                    </a:cubicBezTo>
                    <a:cubicBezTo>
                      <a:pt x="92" y="526"/>
                      <a:pt x="78" y="516"/>
                      <a:pt x="58" y="502"/>
                    </a:cubicBezTo>
                    <a:cubicBezTo>
                      <a:pt x="39" y="492"/>
                      <a:pt x="24" y="487"/>
                      <a:pt x="19" y="468"/>
                    </a:cubicBezTo>
                    <a:cubicBezTo>
                      <a:pt x="14" y="458"/>
                      <a:pt x="9" y="458"/>
                      <a:pt x="9" y="453"/>
                    </a:cubicBezTo>
                    <a:cubicBezTo>
                      <a:pt x="9" y="438"/>
                      <a:pt x="14" y="433"/>
                      <a:pt x="19" y="419"/>
                    </a:cubicBezTo>
                    <a:cubicBezTo>
                      <a:pt x="24" y="394"/>
                      <a:pt x="24" y="380"/>
                      <a:pt x="24" y="351"/>
                    </a:cubicBezTo>
                    <a:cubicBezTo>
                      <a:pt x="24" y="317"/>
                      <a:pt x="0" y="302"/>
                      <a:pt x="0" y="268"/>
                    </a:cubicBezTo>
                    <a:cubicBezTo>
                      <a:pt x="0" y="219"/>
                      <a:pt x="29" y="195"/>
                      <a:pt x="44" y="151"/>
                    </a:cubicBezTo>
                    <a:cubicBezTo>
                      <a:pt x="68" y="93"/>
                      <a:pt x="73" y="58"/>
                      <a:pt x="88" y="0"/>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29" name="Freeform 75"/>
              <p:cNvSpPr>
                <a:spLocks noChangeArrowheads="1"/>
              </p:cNvSpPr>
              <p:nvPr/>
            </p:nvSpPr>
            <p:spPr bwMode="auto">
              <a:xfrm>
                <a:off x="13268463" y="5072023"/>
                <a:ext cx="1618541" cy="1220986"/>
              </a:xfrm>
              <a:custGeom>
                <a:avLst/>
                <a:gdLst>
                  <a:gd name="T0" fmla="*/ 0 w 2554"/>
                  <a:gd name="T1" fmla="*/ 667 h 1929"/>
                  <a:gd name="T2" fmla="*/ 0 w 2554"/>
                  <a:gd name="T3" fmla="*/ 667 h 1929"/>
                  <a:gd name="T4" fmla="*/ 98 w 2554"/>
                  <a:gd name="T5" fmla="*/ 604 h 1929"/>
                  <a:gd name="T6" fmla="*/ 98 w 2554"/>
                  <a:gd name="T7" fmla="*/ 604 h 1929"/>
                  <a:gd name="T8" fmla="*/ 2056 w 2554"/>
                  <a:gd name="T9" fmla="*/ 0 h 1929"/>
                  <a:gd name="T10" fmla="*/ 2100 w 2554"/>
                  <a:gd name="T11" fmla="*/ 15 h 1929"/>
                  <a:gd name="T12" fmla="*/ 2177 w 2554"/>
                  <a:gd name="T13" fmla="*/ 39 h 1929"/>
                  <a:gd name="T14" fmla="*/ 2207 w 2554"/>
                  <a:gd name="T15" fmla="*/ 82 h 1929"/>
                  <a:gd name="T16" fmla="*/ 2241 w 2554"/>
                  <a:gd name="T17" fmla="*/ 131 h 1929"/>
                  <a:gd name="T18" fmla="*/ 2285 w 2554"/>
                  <a:gd name="T19" fmla="*/ 204 h 1929"/>
                  <a:gd name="T20" fmla="*/ 2412 w 2554"/>
                  <a:gd name="T21" fmla="*/ 248 h 1929"/>
                  <a:gd name="T22" fmla="*/ 2412 w 2554"/>
                  <a:gd name="T23" fmla="*/ 248 h 1929"/>
                  <a:gd name="T24" fmla="*/ 2368 w 2554"/>
                  <a:gd name="T25" fmla="*/ 399 h 1929"/>
                  <a:gd name="T26" fmla="*/ 2324 w 2554"/>
                  <a:gd name="T27" fmla="*/ 516 h 1929"/>
                  <a:gd name="T28" fmla="*/ 2348 w 2554"/>
                  <a:gd name="T29" fmla="*/ 599 h 1929"/>
                  <a:gd name="T30" fmla="*/ 2343 w 2554"/>
                  <a:gd name="T31" fmla="*/ 667 h 1929"/>
                  <a:gd name="T32" fmla="*/ 2333 w 2554"/>
                  <a:gd name="T33" fmla="*/ 701 h 1929"/>
                  <a:gd name="T34" fmla="*/ 2343 w 2554"/>
                  <a:gd name="T35" fmla="*/ 716 h 1929"/>
                  <a:gd name="T36" fmla="*/ 2382 w 2554"/>
                  <a:gd name="T37" fmla="*/ 750 h 1929"/>
                  <a:gd name="T38" fmla="*/ 2440 w 2554"/>
                  <a:gd name="T39" fmla="*/ 784 h 1929"/>
                  <a:gd name="T40" fmla="*/ 2499 w 2554"/>
                  <a:gd name="T41" fmla="*/ 828 h 1929"/>
                  <a:gd name="T42" fmla="*/ 2553 w 2554"/>
                  <a:gd name="T43" fmla="*/ 867 h 1929"/>
                  <a:gd name="T44" fmla="*/ 2543 w 2554"/>
                  <a:gd name="T45" fmla="*/ 911 h 1929"/>
                  <a:gd name="T46" fmla="*/ 2523 w 2554"/>
                  <a:gd name="T47" fmla="*/ 984 h 1929"/>
                  <a:gd name="T48" fmla="*/ 2450 w 2554"/>
                  <a:gd name="T49" fmla="*/ 1169 h 1929"/>
                  <a:gd name="T50" fmla="*/ 2416 w 2554"/>
                  <a:gd name="T51" fmla="*/ 1232 h 1929"/>
                  <a:gd name="T52" fmla="*/ 2402 w 2554"/>
                  <a:gd name="T53" fmla="*/ 1266 h 1929"/>
                  <a:gd name="T54" fmla="*/ 2246 w 2554"/>
                  <a:gd name="T55" fmla="*/ 1315 h 1929"/>
                  <a:gd name="T56" fmla="*/ 741 w 2554"/>
                  <a:gd name="T57" fmla="*/ 1792 h 1929"/>
                  <a:gd name="T58" fmla="*/ 741 w 2554"/>
                  <a:gd name="T59" fmla="*/ 1792 h 1929"/>
                  <a:gd name="T60" fmla="*/ 298 w 2554"/>
                  <a:gd name="T61" fmla="*/ 1928 h 1929"/>
                  <a:gd name="T62" fmla="*/ 161 w 2554"/>
                  <a:gd name="T63" fmla="*/ 1369 h 1929"/>
                  <a:gd name="T64" fmla="*/ 161 w 2554"/>
                  <a:gd name="T65" fmla="*/ 1369 h 1929"/>
                  <a:gd name="T66" fmla="*/ 0 w 2554"/>
                  <a:gd name="T67" fmla="*/ 667 h 1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54" h="1929">
                    <a:moveTo>
                      <a:pt x="0" y="667"/>
                    </a:moveTo>
                    <a:lnTo>
                      <a:pt x="0" y="667"/>
                    </a:lnTo>
                    <a:cubicBezTo>
                      <a:pt x="39" y="642"/>
                      <a:pt x="69" y="628"/>
                      <a:pt x="98" y="604"/>
                    </a:cubicBezTo>
                    <a:lnTo>
                      <a:pt x="98" y="604"/>
                    </a:lnTo>
                    <a:cubicBezTo>
                      <a:pt x="818" y="409"/>
                      <a:pt x="1467" y="209"/>
                      <a:pt x="2056" y="0"/>
                    </a:cubicBezTo>
                    <a:cubicBezTo>
                      <a:pt x="2075" y="4"/>
                      <a:pt x="2085" y="10"/>
                      <a:pt x="2100" y="15"/>
                    </a:cubicBezTo>
                    <a:cubicBezTo>
                      <a:pt x="2129" y="29"/>
                      <a:pt x="2148" y="24"/>
                      <a:pt x="2177" y="39"/>
                    </a:cubicBezTo>
                    <a:cubicBezTo>
                      <a:pt x="2197" y="48"/>
                      <a:pt x="2197" y="68"/>
                      <a:pt x="2207" y="82"/>
                    </a:cubicBezTo>
                    <a:cubicBezTo>
                      <a:pt x="2216" y="102"/>
                      <a:pt x="2231" y="112"/>
                      <a:pt x="2241" y="131"/>
                    </a:cubicBezTo>
                    <a:cubicBezTo>
                      <a:pt x="2255" y="161"/>
                      <a:pt x="2260" y="185"/>
                      <a:pt x="2285" y="204"/>
                    </a:cubicBezTo>
                    <a:cubicBezTo>
                      <a:pt x="2319" y="238"/>
                      <a:pt x="2368" y="228"/>
                      <a:pt x="2412" y="248"/>
                    </a:cubicBezTo>
                    <a:lnTo>
                      <a:pt x="2412" y="248"/>
                    </a:lnTo>
                    <a:cubicBezTo>
                      <a:pt x="2397" y="306"/>
                      <a:pt x="2392" y="341"/>
                      <a:pt x="2368" y="399"/>
                    </a:cubicBezTo>
                    <a:cubicBezTo>
                      <a:pt x="2353" y="443"/>
                      <a:pt x="2324" y="467"/>
                      <a:pt x="2324" y="516"/>
                    </a:cubicBezTo>
                    <a:cubicBezTo>
                      <a:pt x="2324" y="550"/>
                      <a:pt x="2348" y="565"/>
                      <a:pt x="2348" y="599"/>
                    </a:cubicBezTo>
                    <a:cubicBezTo>
                      <a:pt x="2348" y="628"/>
                      <a:pt x="2348" y="642"/>
                      <a:pt x="2343" y="667"/>
                    </a:cubicBezTo>
                    <a:cubicBezTo>
                      <a:pt x="2338" y="681"/>
                      <a:pt x="2333" y="686"/>
                      <a:pt x="2333" y="701"/>
                    </a:cubicBezTo>
                    <a:cubicBezTo>
                      <a:pt x="2333" y="706"/>
                      <a:pt x="2338" y="706"/>
                      <a:pt x="2343" y="716"/>
                    </a:cubicBezTo>
                    <a:cubicBezTo>
                      <a:pt x="2348" y="735"/>
                      <a:pt x="2363" y="740"/>
                      <a:pt x="2382" y="750"/>
                    </a:cubicBezTo>
                    <a:cubicBezTo>
                      <a:pt x="2402" y="764"/>
                      <a:pt x="2416" y="774"/>
                      <a:pt x="2440" y="784"/>
                    </a:cubicBezTo>
                    <a:cubicBezTo>
                      <a:pt x="2465" y="798"/>
                      <a:pt x="2475" y="813"/>
                      <a:pt x="2499" y="828"/>
                    </a:cubicBezTo>
                    <a:cubicBezTo>
                      <a:pt x="2523" y="838"/>
                      <a:pt x="2553" y="838"/>
                      <a:pt x="2553" y="867"/>
                    </a:cubicBezTo>
                    <a:cubicBezTo>
                      <a:pt x="2553" y="881"/>
                      <a:pt x="2548" y="891"/>
                      <a:pt x="2543" y="911"/>
                    </a:cubicBezTo>
                    <a:cubicBezTo>
                      <a:pt x="2538" y="940"/>
                      <a:pt x="2533" y="959"/>
                      <a:pt x="2523" y="984"/>
                    </a:cubicBezTo>
                    <a:cubicBezTo>
                      <a:pt x="2504" y="1057"/>
                      <a:pt x="2484" y="1101"/>
                      <a:pt x="2450" y="1169"/>
                    </a:cubicBezTo>
                    <a:cubicBezTo>
                      <a:pt x="2436" y="1193"/>
                      <a:pt x="2426" y="1208"/>
                      <a:pt x="2416" y="1232"/>
                    </a:cubicBezTo>
                    <a:cubicBezTo>
                      <a:pt x="2407" y="1247"/>
                      <a:pt x="2412" y="1247"/>
                      <a:pt x="2402" y="1266"/>
                    </a:cubicBezTo>
                    <a:cubicBezTo>
                      <a:pt x="2246" y="1315"/>
                      <a:pt x="2246" y="1315"/>
                      <a:pt x="2246" y="1315"/>
                    </a:cubicBezTo>
                    <a:cubicBezTo>
                      <a:pt x="741" y="1792"/>
                      <a:pt x="741" y="1792"/>
                      <a:pt x="741" y="1792"/>
                    </a:cubicBezTo>
                    <a:lnTo>
                      <a:pt x="741" y="1792"/>
                    </a:lnTo>
                    <a:cubicBezTo>
                      <a:pt x="298" y="1928"/>
                      <a:pt x="298" y="1928"/>
                      <a:pt x="298" y="1928"/>
                    </a:cubicBezTo>
                    <a:cubicBezTo>
                      <a:pt x="161" y="1369"/>
                      <a:pt x="161" y="1369"/>
                      <a:pt x="161" y="1369"/>
                    </a:cubicBezTo>
                    <a:lnTo>
                      <a:pt x="161" y="1369"/>
                    </a:lnTo>
                    <a:cubicBezTo>
                      <a:pt x="0" y="667"/>
                      <a:pt x="0" y="667"/>
                      <a:pt x="0" y="667"/>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30" name="Freeform 76"/>
              <p:cNvSpPr>
                <a:spLocks noChangeArrowheads="1"/>
              </p:cNvSpPr>
              <p:nvPr/>
            </p:nvSpPr>
            <p:spPr bwMode="auto">
              <a:xfrm>
                <a:off x="12193170" y="5494887"/>
                <a:ext cx="1176102" cy="1391812"/>
              </a:xfrm>
              <a:custGeom>
                <a:avLst/>
                <a:gdLst>
                  <a:gd name="T0" fmla="*/ 1856 w 1857"/>
                  <a:gd name="T1" fmla="*/ 702 h 2198"/>
                  <a:gd name="T2" fmla="*/ 1695 w 1857"/>
                  <a:gd name="T3" fmla="*/ 0 h 2198"/>
                  <a:gd name="T4" fmla="*/ 1593 w 1857"/>
                  <a:gd name="T5" fmla="*/ 78 h 2198"/>
                  <a:gd name="T6" fmla="*/ 1501 w 1857"/>
                  <a:gd name="T7" fmla="*/ 151 h 2198"/>
                  <a:gd name="T8" fmla="*/ 1344 w 1857"/>
                  <a:gd name="T9" fmla="*/ 282 h 2198"/>
                  <a:gd name="T10" fmla="*/ 1033 w 1857"/>
                  <a:gd name="T11" fmla="*/ 497 h 2198"/>
                  <a:gd name="T12" fmla="*/ 896 w 1857"/>
                  <a:gd name="T13" fmla="*/ 565 h 2198"/>
                  <a:gd name="T14" fmla="*/ 809 w 1857"/>
                  <a:gd name="T15" fmla="*/ 565 h 2198"/>
                  <a:gd name="T16" fmla="*/ 663 w 1857"/>
                  <a:gd name="T17" fmla="*/ 517 h 2198"/>
                  <a:gd name="T18" fmla="*/ 526 w 1857"/>
                  <a:gd name="T19" fmla="*/ 453 h 2198"/>
                  <a:gd name="T20" fmla="*/ 0 w 1857"/>
                  <a:gd name="T21" fmla="*/ 584 h 2198"/>
                  <a:gd name="T22" fmla="*/ 268 w 1857"/>
                  <a:gd name="T23" fmla="*/ 2041 h 2198"/>
                  <a:gd name="T24" fmla="*/ 312 w 1857"/>
                  <a:gd name="T25" fmla="*/ 2051 h 2198"/>
                  <a:gd name="T26" fmla="*/ 443 w 1857"/>
                  <a:gd name="T27" fmla="*/ 2051 h 2198"/>
                  <a:gd name="T28" fmla="*/ 482 w 1857"/>
                  <a:gd name="T29" fmla="*/ 2099 h 2198"/>
                  <a:gd name="T30" fmla="*/ 546 w 1857"/>
                  <a:gd name="T31" fmla="*/ 2099 h 2198"/>
                  <a:gd name="T32" fmla="*/ 741 w 1857"/>
                  <a:gd name="T33" fmla="*/ 2128 h 2198"/>
                  <a:gd name="T34" fmla="*/ 892 w 1857"/>
                  <a:gd name="T35" fmla="*/ 2109 h 2198"/>
                  <a:gd name="T36" fmla="*/ 1013 w 1857"/>
                  <a:gd name="T37" fmla="*/ 2031 h 2198"/>
                  <a:gd name="T38" fmla="*/ 1092 w 1857"/>
                  <a:gd name="T39" fmla="*/ 2080 h 2198"/>
                  <a:gd name="T40" fmla="*/ 1223 w 1857"/>
                  <a:gd name="T41" fmla="*/ 2148 h 2198"/>
                  <a:gd name="T42" fmla="*/ 1267 w 1857"/>
                  <a:gd name="T43" fmla="*/ 2197 h 2198"/>
                  <a:gd name="T44" fmla="*/ 1427 w 1857"/>
                  <a:gd name="T45" fmla="*/ 1963 h 2198"/>
                  <a:gd name="T46" fmla="*/ 1418 w 1857"/>
                  <a:gd name="T47" fmla="*/ 1832 h 2198"/>
                  <a:gd name="T48" fmla="*/ 1520 w 1857"/>
                  <a:gd name="T49" fmla="*/ 1851 h 2198"/>
                  <a:gd name="T50" fmla="*/ 1573 w 1857"/>
                  <a:gd name="T51" fmla="*/ 1778 h 2198"/>
                  <a:gd name="T52" fmla="*/ 1564 w 1857"/>
                  <a:gd name="T53" fmla="*/ 1685 h 2198"/>
                  <a:gd name="T54" fmla="*/ 1559 w 1857"/>
                  <a:gd name="T55" fmla="*/ 1627 h 2198"/>
                  <a:gd name="T56" fmla="*/ 1588 w 1857"/>
                  <a:gd name="T57" fmla="*/ 1597 h 2198"/>
                  <a:gd name="T58" fmla="*/ 1622 w 1857"/>
                  <a:gd name="T59" fmla="*/ 1510 h 2198"/>
                  <a:gd name="T60" fmla="*/ 1730 w 1857"/>
                  <a:gd name="T61" fmla="*/ 1466 h 2198"/>
                  <a:gd name="T62" fmla="*/ 1812 w 1857"/>
                  <a:gd name="T63" fmla="*/ 1320 h 2198"/>
                  <a:gd name="T64" fmla="*/ 1836 w 1857"/>
                  <a:gd name="T65" fmla="*/ 1169 h 2198"/>
                  <a:gd name="T66" fmla="*/ 1822 w 1857"/>
                  <a:gd name="T67" fmla="*/ 848 h 2198"/>
                  <a:gd name="T68" fmla="*/ 1856 w 1857"/>
                  <a:gd name="T69" fmla="*/ 702 h 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57" h="2198">
                    <a:moveTo>
                      <a:pt x="1856" y="702"/>
                    </a:moveTo>
                    <a:lnTo>
                      <a:pt x="1856" y="702"/>
                    </a:lnTo>
                    <a:cubicBezTo>
                      <a:pt x="1695" y="0"/>
                      <a:pt x="1695" y="0"/>
                      <a:pt x="1695" y="0"/>
                    </a:cubicBezTo>
                    <a:lnTo>
                      <a:pt x="1695" y="0"/>
                    </a:lnTo>
                    <a:cubicBezTo>
                      <a:pt x="1690" y="0"/>
                      <a:pt x="1690" y="5"/>
                      <a:pt x="1686" y="5"/>
                    </a:cubicBezTo>
                    <a:cubicBezTo>
                      <a:pt x="1647" y="29"/>
                      <a:pt x="1637" y="53"/>
                      <a:pt x="1593" y="78"/>
                    </a:cubicBezTo>
                    <a:cubicBezTo>
                      <a:pt x="1584" y="83"/>
                      <a:pt x="1573" y="83"/>
                      <a:pt x="1559" y="92"/>
                    </a:cubicBezTo>
                    <a:cubicBezTo>
                      <a:pt x="1534" y="112"/>
                      <a:pt x="1525" y="131"/>
                      <a:pt x="1501" y="151"/>
                    </a:cubicBezTo>
                    <a:cubicBezTo>
                      <a:pt x="1462" y="175"/>
                      <a:pt x="1437" y="195"/>
                      <a:pt x="1408" y="234"/>
                    </a:cubicBezTo>
                    <a:cubicBezTo>
                      <a:pt x="1388" y="253"/>
                      <a:pt x="1364" y="263"/>
                      <a:pt x="1344" y="282"/>
                    </a:cubicBezTo>
                    <a:cubicBezTo>
                      <a:pt x="1306" y="331"/>
                      <a:pt x="1281" y="375"/>
                      <a:pt x="1223" y="395"/>
                    </a:cubicBezTo>
                    <a:cubicBezTo>
                      <a:pt x="1140" y="414"/>
                      <a:pt x="1106" y="458"/>
                      <a:pt x="1033" y="497"/>
                    </a:cubicBezTo>
                    <a:cubicBezTo>
                      <a:pt x="989" y="517"/>
                      <a:pt x="960" y="531"/>
                      <a:pt x="911" y="550"/>
                    </a:cubicBezTo>
                    <a:cubicBezTo>
                      <a:pt x="906" y="555"/>
                      <a:pt x="906" y="560"/>
                      <a:pt x="896" y="565"/>
                    </a:cubicBezTo>
                    <a:cubicBezTo>
                      <a:pt x="872" y="570"/>
                      <a:pt x="852" y="570"/>
                      <a:pt x="833" y="584"/>
                    </a:cubicBezTo>
                    <a:cubicBezTo>
                      <a:pt x="824" y="580"/>
                      <a:pt x="813" y="575"/>
                      <a:pt x="809" y="565"/>
                    </a:cubicBezTo>
                    <a:cubicBezTo>
                      <a:pt x="804" y="545"/>
                      <a:pt x="804" y="517"/>
                      <a:pt x="785" y="517"/>
                    </a:cubicBezTo>
                    <a:cubicBezTo>
                      <a:pt x="663" y="517"/>
                      <a:pt x="663" y="517"/>
                      <a:pt x="663" y="517"/>
                    </a:cubicBezTo>
                    <a:cubicBezTo>
                      <a:pt x="633" y="517"/>
                      <a:pt x="619" y="506"/>
                      <a:pt x="590" y="497"/>
                    </a:cubicBezTo>
                    <a:cubicBezTo>
                      <a:pt x="561" y="487"/>
                      <a:pt x="526" y="482"/>
                      <a:pt x="526" y="453"/>
                    </a:cubicBezTo>
                    <a:lnTo>
                      <a:pt x="526" y="453"/>
                    </a:lnTo>
                    <a:cubicBezTo>
                      <a:pt x="0" y="584"/>
                      <a:pt x="0" y="584"/>
                      <a:pt x="0" y="584"/>
                    </a:cubicBezTo>
                    <a:lnTo>
                      <a:pt x="0" y="584"/>
                    </a:lnTo>
                    <a:cubicBezTo>
                      <a:pt x="268" y="2041"/>
                      <a:pt x="268" y="2041"/>
                      <a:pt x="268" y="2041"/>
                    </a:cubicBezTo>
                    <a:lnTo>
                      <a:pt x="268" y="2041"/>
                    </a:lnTo>
                    <a:cubicBezTo>
                      <a:pt x="283" y="2041"/>
                      <a:pt x="297" y="2051"/>
                      <a:pt x="312" y="2051"/>
                    </a:cubicBezTo>
                    <a:cubicBezTo>
                      <a:pt x="341" y="2051"/>
                      <a:pt x="356" y="2031"/>
                      <a:pt x="380" y="2031"/>
                    </a:cubicBezTo>
                    <a:cubicBezTo>
                      <a:pt x="404" y="2031"/>
                      <a:pt x="419" y="2041"/>
                      <a:pt x="443" y="2051"/>
                    </a:cubicBezTo>
                    <a:cubicBezTo>
                      <a:pt x="448" y="2056"/>
                      <a:pt x="453" y="2051"/>
                      <a:pt x="458" y="2051"/>
                    </a:cubicBezTo>
                    <a:cubicBezTo>
                      <a:pt x="473" y="2065"/>
                      <a:pt x="468" y="2084"/>
                      <a:pt x="482" y="2099"/>
                    </a:cubicBezTo>
                    <a:cubicBezTo>
                      <a:pt x="492" y="2104"/>
                      <a:pt x="502" y="2104"/>
                      <a:pt x="512" y="2109"/>
                    </a:cubicBezTo>
                    <a:cubicBezTo>
                      <a:pt x="546" y="2099"/>
                      <a:pt x="546" y="2099"/>
                      <a:pt x="546" y="2099"/>
                    </a:cubicBezTo>
                    <a:cubicBezTo>
                      <a:pt x="619" y="2099"/>
                      <a:pt x="619" y="2099"/>
                      <a:pt x="619" y="2099"/>
                    </a:cubicBezTo>
                    <a:cubicBezTo>
                      <a:pt x="741" y="2128"/>
                      <a:pt x="741" y="2128"/>
                      <a:pt x="741" y="2128"/>
                    </a:cubicBezTo>
                    <a:cubicBezTo>
                      <a:pt x="755" y="2109"/>
                      <a:pt x="765" y="2090"/>
                      <a:pt x="794" y="2090"/>
                    </a:cubicBezTo>
                    <a:cubicBezTo>
                      <a:pt x="833" y="2090"/>
                      <a:pt x="852" y="2109"/>
                      <a:pt x="892" y="2109"/>
                    </a:cubicBezTo>
                    <a:cubicBezTo>
                      <a:pt x="935" y="2109"/>
                      <a:pt x="950" y="2075"/>
                      <a:pt x="984" y="2051"/>
                    </a:cubicBezTo>
                    <a:cubicBezTo>
                      <a:pt x="994" y="2041"/>
                      <a:pt x="1004" y="2036"/>
                      <a:pt x="1013" y="2031"/>
                    </a:cubicBezTo>
                    <a:cubicBezTo>
                      <a:pt x="1023" y="2026"/>
                      <a:pt x="1023" y="2017"/>
                      <a:pt x="1028" y="2017"/>
                    </a:cubicBezTo>
                    <a:cubicBezTo>
                      <a:pt x="1062" y="2017"/>
                      <a:pt x="1062" y="2060"/>
                      <a:pt x="1092" y="2080"/>
                    </a:cubicBezTo>
                    <a:cubicBezTo>
                      <a:pt x="1111" y="2090"/>
                      <a:pt x="1125" y="2095"/>
                      <a:pt x="1150" y="2099"/>
                    </a:cubicBezTo>
                    <a:cubicBezTo>
                      <a:pt x="1184" y="2104"/>
                      <a:pt x="1198" y="2123"/>
                      <a:pt x="1223" y="2148"/>
                    </a:cubicBezTo>
                    <a:cubicBezTo>
                      <a:pt x="1242" y="2167"/>
                      <a:pt x="1257" y="2177"/>
                      <a:pt x="1267" y="2197"/>
                    </a:cubicBezTo>
                    <a:lnTo>
                      <a:pt x="1267" y="2197"/>
                    </a:lnTo>
                    <a:cubicBezTo>
                      <a:pt x="1320" y="2172"/>
                      <a:pt x="1344" y="2138"/>
                      <a:pt x="1379" y="2090"/>
                    </a:cubicBezTo>
                    <a:cubicBezTo>
                      <a:pt x="1403" y="2045"/>
                      <a:pt x="1427" y="2017"/>
                      <a:pt x="1427" y="1963"/>
                    </a:cubicBezTo>
                    <a:cubicBezTo>
                      <a:pt x="1427" y="1938"/>
                      <a:pt x="1418" y="1929"/>
                      <a:pt x="1418" y="1909"/>
                    </a:cubicBezTo>
                    <a:cubicBezTo>
                      <a:pt x="1418" y="1832"/>
                      <a:pt x="1418" y="1832"/>
                      <a:pt x="1418" y="1832"/>
                    </a:cubicBezTo>
                    <a:cubicBezTo>
                      <a:pt x="1437" y="1822"/>
                      <a:pt x="1442" y="1807"/>
                      <a:pt x="1462" y="1807"/>
                    </a:cubicBezTo>
                    <a:cubicBezTo>
                      <a:pt x="1490" y="1807"/>
                      <a:pt x="1490" y="1851"/>
                      <a:pt x="1520" y="1851"/>
                    </a:cubicBezTo>
                    <a:cubicBezTo>
                      <a:pt x="1534" y="1851"/>
                      <a:pt x="1540" y="1836"/>
                      <a:pt x="1549" y="1822"/>
                    </a:cubicBezTo>
                    <a:cubicBezTo>
                      <a:pt x="1559" y="1807"/>
                      <a:pt x="1573" y="1797"/>
                      <a:pt x="1573" y="1778"/>
                    </a:cubicBezTo>
                    <a:cubicBezTo>
                      <a:pt x="1573" y="1705"/>
                      <a:pt x="1573" y="1705"/>
                      <a:pt x="1573" y="1705"/>
                    </a:cubicBezTo>
                    <a:cubicBezTo>
                      <a:pt x="1573" y="1695"/>
                      <a:pt x="1564" y="1690"/>
                      <a:pt x="1564" y="1685"/>
                    </a:cubicBezTo>
                    <a:cubicBezTo>
                      <a:pt x="1564" y="1671"/>
                      <a:pt x="1559" y="1661"/>
                      <a:pt x="1559" y="1642"/>
                    </a:cubicBezTo>
                    <a:cubicBezTo>
                      <a:pt x="1559" y="1636"/>
                      <a:pt x="1559" y="1631"/>
                      <a:pt x="1559" y="1627"/>
                    </a:cubicBezTo>
                    <a:cubicBezTo>
                      <a:pt x="1564" y="1622"/>
                      <a:pt x="1573" y="1631"/>
                      <a:pt x="1579" y="1627"/>
                    </a:cubicBezTo>
                    <a:cubicBezTo>
                      <a:pt x="1584" y="1617"/>
                      <a:pt x="1588" y="1607"/>
                      <a:pt x="1588" y="1597"/>
                    </a:cubicBezTo>
                    <a:cubicBezTo>
                      <a:pt x="1588" y="1573"/>
                      <a:pt x="1584" y="1559"/>
                      <a:pt x="1584" y="1534"/>
                    </a:cubicBezTo>
                    <a:cubicBezTo>
                      <a:pt x="1584" y="1520"/>
                      <a:pt x="1608" y="1515"/>
                      <a:pt x="1622" y="1510"/>
                    </a:cubicBezTo>
                    <a:cubicBezTo>
                      <a:pt x="1632" y="1505"/>
                      <a:pt x="1642" y="1500"/>
                      <a:pt x="1651" y="1495"/>
                    </a:cubicBezTo>
                    <a:cubicBezTo>
                      <a:pt x="1681" y="1486"/>
                      <a:pt x="1700" y="1486"/>
                      <a:pt x="1730" y="1466"/>
                    </a:cubicBezTo>
                    <a:cubicBezTo>
                      <a:pt x="1744" y="1456"/>
                      <a:pt x="1749" y="1437"/>
                      <a:pt x="1764" y="1422"/>
                    </a:cubicBezTo>
                    <a:cubicBezTo>
                      <a:pt x="1793" y="1393"/>
                      <a:pt x="1807" y="1364"/>
                      <a:pt x="1812" y="1320"/>
                    </a:cubicBezTo>
                    <a:cubicBezTo>
                      <a:pt x="1817" y="1291"/>
                      <a:pt x="1822" y="1276"/>
                      <a:pt x="1827" y="1247"/>
                    </a:cubicBezTo>
                    <a:cubicBezTo>
                      <a:pt x="1827" y="1218"/>
                      <a:pt x="1832" y="1198"/>
                      <a:pt x="1836" y="1169"/>
                    </a:cubicBezTo>
                    <a:cubicBezTo>
                      <a:pt x="1841" y="1115"/>
                      <a:pt x="1841" y="1086"/>
                      <a:pt x="1841" y="1033"/>
                    </a:cubicBezTo>
                    <a:cubicBezTo>
                      <a:pt x="1841" y="959"/>
                      <a:pt x="1822" y="921"/>
                      <a:pt x="1822" y="848"/>
                    </a:cubicBezTo>
                    <a:cubicBezTo>
                      <a:pt x="1822" y="813"/>
                      <a:pt x="1817" y="789"/>
                      <a:pt x="1827" y="755"/>
                    </a:cubicBezTo>
                    <a:cubicBezTo>
                      <a:pt x="1832" y="735"/>
                      <a:pt x="1851" y="721"/>
                      <a:pt x="1856" y="702"/>
                    </a:cubicBezTo>
                  </a:path>
                </a:pathLst>
              </a:custGeom>
              <a:solidFill>
                <a:srgbClr val="B40937"/>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31" name="Freeform 77"/>
              <p:cNvSpPr>
                <a:spLocks noChangeArrowheads="1"/>
              </p:cNvSpPr>
              <p:nvPr/>
            </p:nvSpPr>
            <p:spPr bwMode="auto">
              <a:xfrm>
                <a:off x="10504623" y="5735724"/>
                <a:ext cx="1117297" cy="2005105"/>
              </a:xfrm>
              <a:custGeom>
                <a:avLst/>
                <a:gdLst>
                  <a:gd name="T0" fmla="*/ 201 w 1765"/>
                  <a:gd name="T1" fmla="*/ 195 h 3162"/>
                  <a:gd name="T2" fmla="*/ 1379 w 1765"/>
                  <a:gd name="T3" fmla="*/ 0 h 3162"/>
                  <a:gd name="T4" fmla="*/ 1403 w 1765"/>
                  <a:gd name="T5" fmla="*/ 170 h 3162"/>
                  <a:gd name="T6" fmla="*/ 1540 w 1765"/>
                  <a:gd name="T7" fmla="*/ 375 h 3162"/>
                  <a:gd name="T8" fmla="*/ 1569 w 1765"/>
                  <a:gd name="T9" fmla="*/ 399 h 3162"/>
                  <a:gd name="T10" fmla="*/ 1701 w 1765"/>
                  <a:gd name="T11" fmla="*/ 1753 h 3162"/>
                  <a:gd name="T12" fmla="*/ 1764 w 1765"/>
                  <a:gd name="T13" fmla="*/ 2050 h 3162"/>
                  <a:gd name="T14" fmla="*/ 1686 w 1765"/>
                  <a:gd name="T15" fmla="*/ 2309 h 3162"/>
                  <a:gd name="T16" fmla="*/ 1652 w 1765"/>
                  <a:gd name="T17" fmla="*/ 2431 h 3162"/>
                  <a:gd name="T18" fmla="*/ 1642 w 1765"/>
                  <a:gd name="T19" fmla="*/ 2518 h 3162"/>
                  <a:gd name="T20" fmla="*/ 1691 w 1765"/>
                  <a:gd name="T21" fmla="*/ 2610 h 3162"/>
                  <a:gd name="T22" fmla="*/ 1671 w 1765"/>
                  <a:gd name="T23" fmla="*/ 2659 h 3162"/>
                  <a:gd name="T24" fmla="*/ 1628 w 1765"/>
                  <a:gd name="T25" fmla="*/ 2713 h 3162"/>
                  <a:gd name="T26" fmla="*/ 1637 w 1765"/>
                  <a:gd name="T27" fmla="*/ 2834 h 3162"/>
                  <a:gd name="T28" fmla="*/ 1564 w 1765"/>
                  <a:gd name="T29" fmla="*/ 2883 h 3162"/>
                  <a:gd name="T30" fmla="*/ 1506 w 1765"/>
                  <a:gd name="T31" fmla="*/ 3010 h 3162"/>
                  <a:gd name="T32" fmla="*/ 1462 w 1765"/>
                  <a:gd name="T33" fmla="*/ 3102 h 3162"/>
                  <a:gd name="T34" fmla="*/ 1296 w 1765"/>
                  <a:gd name="T35" fmla="*/ 3039 h 3162"/>
                  <a:gd name="T36" fmla="*/ 1233 w 1765"/>
                  <a:gd name="T37" fmla="*/ 3073 h 3162"/>
                  <a:gd name="T38" fmla="*/ 1204 w 1765"/>
                  <a:gd name="T39" fmla="*/ 3156 h 3162"/>
                  <a:gd name="T40" fmla="*/ 1077 w 1765"/>
                  <a:gd name="T41" fmla="*/ 3117 h 3162"/>
                  <a:gd name="T42" fmla="*/ 980 w 1765"/>
                  <a:gd name="T43" fmla="*/ 2883 h 3162"/>
                  <a:gd name="T44" fmla="*/ 887 w 1765"/>
                  <a:gd name="T45" fmla="*/ 2732 h 3162"/>
                  <a:gd name="T46" fmla="*/ 848 w 1765"/>
                  <a:gd name="T47" fmla="*/ 2703 h 3162"/>
                  <a:gd name="T48" fmla="*/ 668 w 1765"/>
                  <a:gd name="T49" fmla="*/ 2581 h 3162"/>
                  <a:gd name="T50" fmla="*/ 595 w 1765"/>
                  <a:gd name="T51" fmla="*/ 2450 h 3162"/>
                  <a:gd name="T52" fmla="*/ 605 w 1765"/>
                  <a:gd name="T53" fmla="*/ 2323 h 3162"/>
                  <a:gd name="T54" fmla="*/ 546 w 1765"/>
                  <a:gd name="T55" fmla="*/ 2192 h 3162"/>
                  <a:gd name="T56" fmla="*/ 483 w 1765"/>
                  <a:gd name="T57" fmla="*/ 2206 h 3162"/>
                  <a:gd name="T58" fmla="*/ 415 w 1765"/>
                  <a:gd name="T59" fmla="*/ 2177 h 3162"/>
                  <a:gd name="T60" fmla="*/ 327 w 1765"/>
                  <a:gd name="T61" fmla="*/ 1983 h 3162"/>
                  <a:gd name="T62" fmla="*/ 220 w 1765"/>
                  <a:gd name="T63" fmla="*/ 1870 h 3162"/>
                  <a:gd name="T64" fmla="*/ 11 w 1765"/>
                  <a:gd name="T65" fmla="*/ 1656 h 3162"/>
                  <a:gd name="T66" fmla="*/ 11 w 1765"/>
                  <a:gd name="T67" fmla="*/ 1461 h 3162"/>
                  <a:gd name="T68" fmla="*/ 16 w 1765"/>
                  <a:gd name="T69" fmla="*/ 1422 h 3162"/>
                  <a:gd name="T70" fmla="*/ 40 w 1765"/>
                  <a:gd name="T71" fmla="*/ 1300 h 3162"/>
                  <a:gd name="T72" fmla="*/ 137 w 1765"/>
                  <a:gd name="T73" fmla="*/ 1110 h 3162"/>
                  <a:gd name="T74" fmla="*/ 88 w 1765"/>
                  <a:gd name="T75" fmla="*/ 891 h 3162"/>
                  <a:gd name="T76" fmla="*/ 191 w 1765"/>
                  <a:gd name="T77" fmla="*/ 838 h 3162"/>
                  <a:gd name="T78" fmla="*/ 400 w 1765"/>
                  <a:gd name="T79" fmla="*/ 687 h 3162"/>
                  <a:gd name="T80" fmla="*/ 366 w 1765"/>
                  <a:gd name="T81" fmla="*/ 424 h 3162"/>
                  <a:gd name="T82" fmla="*/ 264 w 1765"/>
                  <a:gd name="T83" fmla="*/ 326 h 3162"/>
                  <a:gd name="T84" fmla="*/ 201 w 1765"/>
                  <a:gd name="T85" fmla="*/ 195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5" h="3162">
                    <a:moveTo>
                      <a:pt x="201" y="195"/>
                    </a:moveTo>
                    <a:lnTo>
                      <a:pt x="201" y="195"/>
                    </a:lnTo>
                    <a:cubicBezTo>
                      <a:pt x="1379" y="0"/>
                      <a:pt x="1379" y="0"/>
                      <a:pt x="1379" y="0"/>
                    </a:cubicBezTo>
                    <a:lnTo>
                      <a:pt x="1379" y="0"/>
                    </a:lnTo>
                    <a:cubicBezTo>
                      <a:pt x="1379" y="93"/>
                      <a:pt x="1379" y="93"/>
                      <a:pt x="1379" y="93"/>
                    </a:cubicBezTo>
                    <a:cubicBezTo>
                      <a:pt x="1379" y="122"/>
                      <a:pt x="1394" y="141"/>
                      <a:pt x="1403" y="170"/>
                    </a:cubicBezTo>
                    <a:cubicBezTo>
                      <a:pt x="1423" y="209"/>
                      <a:pt x="1442" y="234"/>
                      <a:pt x="1467" y="273"/>
                    </a:cubicBezTo>
                    <a:cubicBezTo>
                      <a:pt x="1491" y="316"/>
                      <a:pt x="1501" y="346"/>
                      <a:pt x="1540" y="375"/>
                    </a:cubicBezTo>
                    <a:cubicBezTo>
                      <a:pt x="1550" y="385"/>
                      <a:pt x="1559" y="394"/>
                      <a:pt x="1569" y="399"/>
                    </a:cubicBezTo>
                    <a:lnTo>
                      <a:pt x="1569" y="399"/>
                    </a:lnTo>
                    <a:cubicBezTo>
                      <a:pt x="1749" y="1676"/>
                      <a:pt x="1749" y="1676"/>
                      <a:pt x="1749" y="1676"/>
                    </a:cubicBezTo>
                    <a:cubicBezTo>
                      <a:pt x="1730" y="1710"/>
                      <a:pt x="1701" y="1715"/>
                      <a:pt x="1701" y="1753"/>
                    </a:cubicBezTo>
                    <a:cubicBezTo>
                      <a:pt x="1701" y="1807"/>
                      <a:pt x="1715" y="1836"/>
                      <a:pt x="1735" y="1885"/>
                    </a:cubicBezTo>
                    <a:cubicBezTo>
                      <a:pt x="1759" y="1944"/>
                      <a:pt x="1764" y="1983"/>
                      <a:pt x="1764" y="2050"/>
                    </a:cubicBezTo>
                    <a:cubicBezTo>
                      <a:pt x="1764" y="2104"/>
                      <a:pt x="1735" y="2133"/>
                      <a:pt x="1725" y="2187"/>
                    </a:cubicBezTo>
                    <a:cubicBezTo>
                      <a:pt x="1715" y="2231"/>
                      <a:pt x="1710" y="2265"/>
                      <a:pt x="1686" y="2309"/>
                    </a:cubicBezTo>
                    <a:cubicBezTo>
                      <a:pt x="1676" y="2328"/>
                      <a:pt x="1661" y="2333"/>
                      <a:pt x="1657" y="2353"/>
                    </a:cubicBezTo>
                    <a:cubicBezTo>
                      <a:pt x="1652" y="2381"/>
                      <a:pt x="1657" y="2401"/>
                      <a:pt x="1652" y="2431"/>
                    </a:cubicBezTo>
                    <a:cubicBezTo>
                      <a:pt x="1652" y="2450"/>
                      <a:pt x="1642" y="2455"/>
                      <a:pt x="1642" y="2474"/>
                    </a:cubicBezTo>
                    <a:cubicBezTo>
                      <a:pt x="1642" y="2494"/>
                      <a:pt x="1642" y="2503"/>
                      <a:pt x="1642" y="2518"/>
                    </a:cubicBezTo>
                    <a:cubicBezTo>
                      <a:pt x="1642" y="2533"/>
                      <a:pt x="1633" y="2538"/>
                      <a:pt x="1633" y="2552"/>
                    </a:cubicBezTo>
                    <a:cubicBezTo>
                      <a:pt x="1633" y="2577"/>
                      <a:pt x="1671" y="2596"/>
                      <a:pt x="1691" y="2610"/>
                    </a:cubicBezTo>
                    <a:lnTo>
                      <a:pt x="1691" y="2610"/>
                    </a:lnTo>
                    <a:cubicBezTo>
                      <a:pt x="1686" y="2635"/>
                      <a:pt x="1681" y="2640"/>
                      <a:pt x="1671" y="2659"/>
                    </a:cubicBezTo>
                    <a:cubicBezTo>
                      <a:pt x="1661" y="2679"/>
                      <a:pt x="1647" y="2684"/>
                      <a:pt x="1637" y="2698"/>
                    </a:cubicBezTo>
                    <a:cubicBezTo>
                      <a:pt x="1633" y="2703"/>
                      <a:pt x="1628" y="2703"/>
                      <a:pt x="1628" y="2713"/>
                    </a:cubicBezTo>
                    <a:cubicBezTo>
                      <a:pt x="1628" y="2747"/>
                      <a:pt x="1642" y="2762"/>
                      <a:pt x="1642" y="2795"/>
                    </a:cubicBezTo>
                    <a:cubicBezTo>
                      <a:pt x="1642" y="2810"/>
                      <a:pt x="1642" y="2820"/>
                      <a:pt x="1637" y="2834"/>
                    </a:cubicBezTo>
                    <a:cubicBezTo>
                      <a:pt x="1637" y="2840"/>
                      <a:pt x="1628" y="2840"/>
                      <a:pt x="1623" y="2845"/>
                    </a:cubicBezTo>
                    <a:cubicBezTo>
                      <a:pt x="1603" y="2864"/>
                      <a:pt x="1589" y="2869"/>
                      <a:pt x="1564" y="2883"/>
                    </a:cubicBezTo>
                    <a:cubicBezTo>
                      <a:pt x="1535" y="2898"/>
                      <a:pt x="1520" y="2912"/>
                      <a:pt x="1486" y="2917"/>
                    </a:cubicBezTo>
                    <a:cubicBezTo>
                      <a:pt x="1506" y="3010"/>
                      <a:pt x="1506" y="3010"/>
                      <a:pt x="1506" y="3010"/>
                    </a:cubicBezTo>
                    <a:cubicBezTo>
                      <a:pt x="1496" y="3044"/>
                      <a:pt x="1496" y="3063"/>
                      <a:pt x="1491" y="3102"/>
                    </a:cubicBezTo>
                    <a:cubicBezTo>
                      <a:pt x="1462" y="3102"/>
                      <a:pt x="1462" y="3102"/>
                      <a:pt x="1462" y="3102"/>
                    </a:cubicBezTo>
                    <a:cubicBezTo>
                      <a:pt x="1428" y="3102"/>
                      <a:pt x="1413" y="3083"/>
                      <a:pt x="1384" y="3068"/>
                    </a:cubicBezTo>
                    <a:cubicBezTo>
                      <a:pt x="1355" y="3054"/>
                      <a:pt x="1330" y="3054"/>
                      <a:pt x="1296" y="3039"/>
                    </a:cubicBezTo>
                    <a:cubicBezTo>
                      <a:pt x="1282" y="3034"/>
                      <a:pt x="1277" y="3025"/>
                      <a:pt x="1267" y="3025"/>
                    </a:cubicBezTo>
                    <a:cubicBezTo>
                      <a:pt x="1243" y="3025"/>
                      <a:pt x="1238" y="3054"/>
                      <a:pt x="1233" y="3073"/>
                    </a:cubicBezTo>
                    <a:cubicBezTo>
                      <a:pt x="1218" y="3102"/>
                      <a:pt x="1218" y="3132"/>
                      <a:pt x="1204" y="3156"/>
                    </a:cubicBezTo>
                    <a:lnTo>
                      <a:pt x="1204" y="3156"/>
                    </a:lnTo>
                    <a:cubicBezTo>
                      <a:pt x="1169" y="3151"/>
                      <a:pt x="1130" y="3161"/>
                      <a:pt x="1102" y="3141"/>
                    </a:cubicBezTo>
                    <a:cubicBezTo>
                      <a:pt x="1091" y="3137"/>
                      <a:pt x="1087" y="3127"/>
                      <a:pt x="1077" y="3117"/>
                    </a:cubicBezTo>
                    <a:cubicBezTo>
                      <a:pt x="1043" y="3083"/>
                      <a:pt x="1019" y="3058"/>
                      <a:pt x="1014" y="3015"/>
                    </a:cubicBezTo>
                    <a:cubicBezTo>
                      <a:pt x="1009" y="2966"/>
                      <a:pt x="999" y="2932"/>
                      <a:pt x="980" y="2883"/>
                    </a:cubicBezTo>
                    <a:cubicBezTo>
                      <a:pt x="975" y="2864"/>
                      <a:pt x="975" y="2849"/>
                      <a:pt x="965" y="2825"/>
                    </a:cubicBezTo>
                    <a:cubicBezTo>
                      <a:pt x="950" y="2781"/>
                      <a:pt x="921" y="2762"/>
                      <a:pt x="887" y="2732"/>
                    </a:cubicBezTo>
                    <a:cubicBezTo>
                      <a:pt x="878" y="2723"/>
                      <a:pt x="873" y="2713"/>
                      <a:pt x="863" y="2703"/>
                    </a:cubicBezTo>
                    <a:cubicBezTo>
                      <a:pt x="858" y="2703"/>
                      <a:pt x="853" y="2703"/>
                      <a:pt x="848" y="2703"/>
                    </a:cubicBezTo>
                    <a:cubicBezTo>
                      <a:pt x="819" y="2688"/>
                      <a:pt x="809" y="2674"/>
                      <a:pt x="785" y="2659"/>
                    </a:cubicBezTo>
                    <a:cubicBezTo>
                      <a:pt x="741" y="2630"/>
                      <a:pt x="707" y="2621"/>
                      <a:pt x="668" y="2581"/>
                    </a:cubicBezTo>
                    <a:cubicBezTo>
                      <a:pt x="653" y="2567"/>
                      <a:pt x="638" y="2567"/>
                      <a:pt x="624" y="2552"/>
                    </a:cubicBezTo>
                    <a:cubicBezTo>
                      <a:pt x="595" y="2523"/>
                      <a:pt x="595" y="2494"/>
                      <a:pt x="595" y="2450"/>
                    </a:cubicBezTo>
                    <a:cubicBezTo>
                      <a:pt x="595" y="2420"/>
                      <a:pt x="605" y="2401"/>
                      <a:pt x="605" y="2367"/>
                    </a:cubicBezTo>
                    <a:cubicBezTo>
                      <a:pt x="605" y="2353"/>
                      <a:pt x="605" y="2342"/>
                      <a:pt x="605" y="2323"/>
                    </a:cubicBezTo>
                    <a:cubicBezTo>
                      <a:pt x="610" y="2289"/>
                      <a:pt x="624" y="2275"/>
                      <a:pt x="624" y="2240"/>
                    </a:cubicBezTo>
                    <a:cubicBezTo>
                      <a:pt x="624" y="2206"/>
                      <a:pt x="575" y="2206"/>
                      <a:pt x="546" y="2192"/>
                    </a:cubicBezTo>
                    <a:cubicBezTo>
                      <a:pt x="532" y="2187"/>
                      <a:pt x="527" y="2177"/>
                      <a:pt x="517" y="2168"/>
                    </a:cubicBezTo>
                    <a:cubicBezTo>
                      <a:pt x="502" y="2177"/>
                      <a:pt x="492" y="2192"/>
                      <a:pt x="483" y="2206"/>
                    </a:cubicBezTo>
                    <a:cubicBezTo>
                      <a:pt x="478" y="2221"/>
                      <a:pt x="478" y="2240"/>
                      <a:pt x="464" y="2240"/>
                    </a:cubicBezTo>
                    <a:cubicBezTo>
                      <a:pt x="429" y="2240"/>
                      <a:pt x="420" y="2206"/>
                      <a:pt x="415" y="2177"/>
                    </a:cubicBezTo>
                    <a:cubicBezTo>
                      <a:pt x="405" y="2133"/>
                      <a:pt x="395" y="2109"/>
                      <a:pt x="376" y="2070"/>
                    </a:cubicBezTo>
                    <a:cubicBezTo>
                      <a:pt x="356" y="2036"/>
                      <a:pt x="342" y="2016"/>
                      <a:pt x="327" y="1983"/>
                    </a:cubicBezTo>
                    <a:cubicBezTo>
                      <a:pt x="312" y="1944"/>
                      <a:pt x="307" y="1904"/>
                      <a:pt x="264" y="1885"/>
                    </a:cubicBezTo>
                    <a:cubicBezTo>
                      <a:pt x="249" y="1880"/>
                      <a:pt x="240" y="1880"/>
                      <a:pt x="220" y="1870"/>
                    </a:cubicBezTo>
                    <a:cubicBezTo>
                      <a:pt x="147" y="1836"/>
                      <a:pt x="108" y="1802"/>
                      <a:pt x="59" y="1734"/>
                    </a:cubicBezTo>
                    <a:cubicBezTo>
                      <a:pt x="40" y="1704"/>
                      <a:pt x="20" y="1690"/>
                      <a:pt x="11" y="1656"/>
                    </a:cubicBezTo>
                    <a:cubicBezTo>
                      <a:pt x="0" y="1622"/>
                      <a:pt x="6" y="1598"/>
                      <a:pt x="6" y="1558"/>
                    </a:cubicBezTo>
                    <a:cubicBezTo>
                      <a:pt x="6" y="1519"/>
                      <a:pt x="6" y="1500"/>
                      <a:pt x="11" y="1461"/>
                    </a:cubicBezTo>
                    <a:lnTo>
                      <a:pt x="11" y="1461"/>
                    </a:lnTo>
                    <a:cubicBezTo>
                      <a:pt x="11" y="1447"/>
                      <a:pt x="16" y="1437"/>
                      <a:pt x="16" y="1422"/>
                    </a:cubicBezTo>
                    <a:cubicBezTo>
                      <a:pt x="16" y="1398"/>
                      <a:pt x="25" y="1383"/>
                      <a:pt x="30" y="1364"/>
                    </a:cubicBezTo>
                    <a:cubicBezTo>
                      <a:pt x="35" y="1339"/>
                      <a:pt x="30" y="1325"/>
                      <a:pt x="40" y="1300"/>
                    </a:cubicBezTo>
                    <a:cubicBezTo>
                      <a:pt x="64" y="1247"/>
                      <a:pt x="137" y="1247"/>
                      <a:pt x="137" y="1188"/>
                    </a:cubicBezTo>
                    <a:cubicBezTo>
                      <a:pt x="137" y="1110"/>
                      <a:pt x="137" y="1110"/>
                      <a:pt x="137" y="1110"/>
                    </a:cubicBezTo>
                    <a:cubicBezTo>
                      <a:pt x="137" y="1081"/>
                      <a:pt x="161" y="1071"/>
                      <a:pt x="161" y="1042"/>
                    </a:cubicBezTo>
                    <a:cubicBezTo>
                      <a:pt x="161" y="979"/>
                      <a:pt x="88" y="955"/>
                      <a:pt x="88" y="891"/>
                    </a:cubicBezTo>
                    <a:cubicBezTo>
                      <a:pt x="88" y="877"/>
                      <a:pt x="103" y="872"/>
                      <a:pt x="113" y="867"/>
                    </a:cubicBezTo>
                    <a:cubicBezTo>
                      <a:pt x="142" y="853"/>
                      <a:pt x="161" y="842"/>
                      <a:pt x="191" y="838"/>
                    </a:cubicBezTo>
                    <a:cubicBezTo>
                      <a:pt x="244" y="818"/>
                      <a:pt x="279" y="823"/>
                      <a:pt x="327" y="799"/>
                    </a:cubicBezTo>
                    <a:cubicBezTo>
                      <a:pt x="371" y="775"/>
                      <a:pt x="376" y="731"/>
                      <a:pt x="400" y="687"/>
                    </a:cubicBezTo>
                    <a:cubicBezTo>
                      <a:pt x="425" y="638"/>
                      <a:pt x="449" y="609"/>
                      <a:pt x="449" y="550"/>
                    </a:cubicBezTo>
                    <a:cubicBezTo>
                      <a:pt x="449" y="492"/>
                      <a:pt x="410" y="468"/>
                      <a:pt x="366" y="424"/>
                    </a:cubicBezTo>
                    <a:cubicBezTo>
                      <a:pt x="347" y="404"/>
                      <a:pt x="347" y="385"/>
                      <a:pt x="327" y="365"/>
                    </a:cubicBezTo>
                    <a:cubicBezTo>
                      <a:pt x="307" y="346"/>
                      <a:pt x="283" y="346"/>
                      <a:pt x="264" y="326"/>
                    </a:cubicBezTo>
                    <a:cubicBezTo>
                      <a:pt x="254" y="311"/>
                      <a:pt x="259" y="297"/>
                      <a:pt x="249" y="283"/>
                    </a:cubicBezTo>
                    <a:cubicBezTo>
                      <a:pt x="240" y="243"/>
                      <a:pt x="215" y="229"/>
                      <a:pt x="201" y="195"/>
                    </a:cubicBezTo>
                  </a:path>
                </a:pathLst>
              </a:custGeom>
              <a:solidFill>
                <a:srgbClr val="B40937"/>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32" name="Freeform 78"/>
              <p:cNvSpPr>
                <a:spLocks noChangeArrowheads="1"/>
              </p:cNvSpPr>
              <p:nvPr/>
            </p:nvSpPr>
            <p:spPr bwMode="auto">
              <a:xfrm>
                <a:off x="9079299" y="5536894"/>
                <a:ext cx="1708148" cy="1148175"/>
              </a:xfrm>
              <a:custGeom>
                <a:avLst/>
                <a:gdLst>
                  <a:gd name="T0" fmla="*/ 448 w 2695"/>
                  <a:gd name="T1" fmla="*/ 1812 h 1813"/>
                  <a:gd name="T2" fmla="*/ 448 w 2695"/>
                  <a:gd name="T3" fmla="*/ 1812 h 1813"/>
                  <a:gd name="T4" fmla="*/ 2115 w 2695"/>
                  <a:gd name="T5" fmla="*/ 1671 h 1813"/>
                  <a:gd name="T6" fmla="*/ 2256 w 2695"/>
                  <a:gd name="T7" fmla="*/ 1773 h 1813"/>
                  <a:gd name="T8" fmla="*/ 2256 w 2695"/>
                  <a:gd name="T9" fmla="*/ 1773 h 1813"/>
                  <a:gd name="T10" fmla="*/ 2261 w 2695"/>
                  <a:gd name="T11" fmla="*/ 1734 h 1813"/>
                  <a:gd name="T12" fmla="*/ 2275 w 2695"/>
                  <a:gd name="T13" fmla="*/ 1676 h 1813"/>
                  <a:gd name="T14" fmla="*/ 2285 w 2695"/>
                  <a:gd name="T15" fmla="*/ 1612 h 1813"/>
                  <a:gd name="T16" fmla="*/ 2382 w 2695"/>
                  <a:gd name="T17" fmla="*/ 1500 h 1813"/>
                  <a:gd name="T18" fmla="*/ 2382 w 2695"/>
                  <a:gd name="T19" fmla="*/ 1422 h 1813"/>
                  <a:gd name="T20" fmla="*/ 2406 w 2695"/>
                  <a:gd name="T21" fmla="*/ 1354 h 1813"/>
                  <a:gd name="T22" fmla="*/ 2333 w 2695"/>
                  <a:gd name="T23" fmla="*/ 1203 h 1813"/>
                  <a:gd name="T24" fmla="*/ 2358 w 2695"/>
                  <a:gd name="T25" fmla="*/ 1179 h 1813"/>
                  <a:gd name="T26" fmla="*/ 2436 w 2695"/>
                  <a:gd name="T27" fmla="*/ 1150 h 1813"/>
                  <a:gd name="T28" fmla="*/ 2572 w 2695"/>
                  <a:gd name="T29" fmla="*/ 1111 h 1813"/>
                  <a:gd name="T30" fmla="*/ 2645 w 2695"/>
                  <a:gd name="T31" fmla="*/ 999 h 1813"/>
                  <a:gd name="T32" fmla="*/ 2694 w 2695"/>
                  <a:gd name="T33" fmla="*/ 862 h 1813"/>
                  <a:gd name="T34" fmla="*/ 2611 w 2695"/>
                  <a:gd name="T35" fmla="*/ 736 h 1813"/>
                  <a:gd name="T36" fmla="*/ 2572 w 2695"/>
                  <a:gd name="T37" fmla="*/ 677 h 1813"/>
                  <a:gd name="T38" fmla="*/ 2509 w 2695"/>
                  <a:gd name="T39" fmla="*/ 638 h 1813"/>
                  <a:gd name="T40" fmla="*/ 2494 w 2695"/>
                  <a:gd name="T41" fmla="*/ 595 h 1813"/>
                  <a:gd name="T42" fmla="*/ 2446 w 2695"/>
                  <a:gd name="T43" fmla="*/ 507 h 1813"/>
                  <a:gd name="T44" fmla="*/ 2446 w 2695"/>
                  <a:gd name="T45" fmla="*/ 507 h 1813"/>
                  <a:gd name="T46" fmla="*/ 2289 w 2695"/>
                  <a:gd name="T47" fmla="*/ 424 h 1813"/>
                  <a:gd name="T48" fmla="*/ 2241 w 2695"/>
                  <a:gd name="T49" fmla="*/ 380 h 1813"/>
                  <a:gd name="T50" fmla="*/ 2206 w 2695"/>
                  <a:gd name="T51" fmla="*/ 331 h 1813"/>
                  <a:gd name="T52" fmla="*/ 2197 w 2695"/>
                  <a:gd name="T53" fmla="*/ 273 h 1813"/>
                  <a:gd name="T54" fmla="*/ 2206 w 2695"/>
                  <a:gd name="T55" fmla="*/ 205 h 1813"/>
                  <a:gd name="T56" fmla="*/ 2202 w 2695"/>
                  <a:gd name="T57" fmla="*/ 151 h 1813"/>
                  <a:gd name="T58" fmla="*/ 2212 w 2695"/>
                  <a:gd name="T59" fmla="*/ 107 h 1813"/>
                  <a:gd name="T60" fmla="*/ 2167 w 2695"/>
                  <a:gd name="T61" fmla="*/ 0 h 1813"/>
                  <a:gd name="T62" fmla="*/ 2167 w 2695"/>
                  <a:gd name="T63" fmla="*/ 0 h 1813"/>
                  <a:gd name="T64" fmla="*/ 25 w 2695"/>
                  <a:gd name="T65" fmla="*/ 170 h 1813"/>
                  <a:gd name="T66" fmla="*/ 25 w 2695"/>
                  <a:gd name="T67" fmla="*/ 170 h 1813"/>
                  <a:gd name="T68" fmla="*/ 44 w 2695"/>
                  <a:gd name="T69" fmla="*/ 380 h 1813"/>
                  <a:gd name="T70" fmla="*/ 34 w 2695"/>
                  <a:gd name="T71" fmla="*/ 458 h 1813"/>
                  <a:gd name="T72" fmla="*/ 0 w 2695"/>
                  <a:gd name="T73" fmla="*/ 546 h 1813"/>
                  <a:gd name="T74" fmla="*/ 54 w 2695"/>
                  <a:gd name="T75" fmla="*/ 731 h 1813"/>
                  <a:gd name="T76" fmla="*/ 54 w 2695"/>
                  <a:gd name="T77" fmla="*/ 731 h 1813"/>
                  <a:gd name="T78" fmla="*/ 88 w 2695"/>
                  <a:gd name="T79" fmla="*/ 814 h 1813"/>
                  <a:gd name="T80" fmla="*/ 127 w 2695"/>
                  <a:gd name="T81" fmla="*/ 950 h 1813"/>
                  <a:gd name="T82" fmla="*/ 190 w 2695"/>
                  <a:gd name="T83" fmla="*/ 1018 h 1813"/>
                  <a:gd name="T84" fmla="*/ 239 w 2695"/>
                  <a:gd name="T85" fmla="*/ 1111 h 1813"/>
                  <a:gd name="T86" fmla="*/ 249 w 2695"/>
                  <a:gd name="T87" fmla="*/ 1150 h 1813"/>
                  <a:gd name="T88" fmla="*/ 239 w 2695"/>
                  <a:gd name="T89" fmla="*/ 1193 h 1813"/>
                  <a:gd name="T90" fmla="*/ 278 w 2695"/>
                  <a:gd name="T91" fmla="*/ 1262 h 1813"/>
                  <a:gd name="T92" fmla="*/ 317 w 2695"/>
                  <a:gd name="T93" fmla="*/ 1364 h 1813"/>
                  <a:gd name="T94" fmla="*/ 366 w 2695"/>
                  <a:gd name="T95" fmla="*/ 1515 h 1813"/>
                  <a:gd name="T96" fmla="*/ 399 w 2695"/>
                  <a:gd name="T97" fmla="*/ 1637 h 1813"/>
                  <a:gd name="T98" fmla="*/ 395 w 2695"/>
                  <a:gd name="T99" fmla="*/ 1695 h 1813"/>
                  <a:gd name="T100" fmla="*/ 448 w 2695"/>
                  <a:gd name="T101" fmla="*/ 1812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5" h="1813">
                    <a:moveTo>
                      <a:pt x="448" y="1812"/>
                    </a:moveTo>
                    <a:lnTo>
                      <a:pt x="448" y="1812"/>
                    </a:lnTo>
                    <a:cubicBezTo>
                      <a:pt x="1427" y="1764"/>
                      <a:pt x="2115" y="1671"/>
                      <a:pt x="2115" y="1671"/>
                    </a:cubicBezTo>
                    <a:cubicBezTo>
                      <a:pt x="2148" y="1729"/>
                      <a:pt x="2192" y="1744"/>
                      <a:pt x="2256" y="1773"/>
                    </a:cubicBezTo>
                    <a:lnTo>
                      <a:pt x="2256" y="1773"/>
                    </a:lnTo>
                    <a:cubicBezTo>
                      <a:pt x="2256" y="1759"/>
                      <a:pt x="2261" y="1749"/>
                      <a:pt x="2261" y="1734"/>
                    </a:cubicBezTo>
                    <a:cubicBezTo>
                      <a:pt x="2261" y="1710"/>
                      <a:pt x="2270" y="1695"/>
                      <a:pt x="2275" y="1676"/>
                    </a:cubicBezTo>
                    <a:cubicBezTo>
                      <a:pt x="2280" y="1651"/>
                      <a:pt x="2275" y="1637"/>
                      <a:pt x="2285" y="1612"/>
                    </a:cubicBezTo>
                    <a:cubicBezTo>
                      <a:pt x="2309" y="1559"/>
                      <a:pt x="2382" y="1559"/>
                      <a:pt x="2382" y="1500"/>
                    </a:cubicBezTo>
                    <a:cubicBezTo>
                      <a:pt x="2382" y="1422"/>
                      <a:pt x="2382" y="1422"/>
                      <a:pt x="2382" y="1422"/>
                    </a:cubicBezTo>
                    <a:cubicBezTo>
                      <a:pt x="2382" y="1393"/>
                      <a:pt x="2406" y="1383"/>
                      <a:pt x="2406" y="1354"/>
                    </a:cubicBezTo>
                    <a:cubicBezTo>
                      <a:pt x="2406" y="1291"/>
                      <a:pt x="2333" y="1267"/>
                      <a:pt x="2333" y="1203"/>
                    </a:cubicBezTo>
                    <a:cubicBezTo>
                      <a:pt x="2333" y="1189"/>
                      <a:pt x="2348" y="1184"/>
                      <a:pt x="2358" y="1179"/>
                    </a:cubicBezTo>
                    <a:cubicBezTo>
                      <a:pt x="2387" y="1165"/>
                      <a:pt x="2406" y="1154"/>
                      <a:pt x="2436" y="1150"/>
                    </a:cubicBezTo>
                    <a:cubicBezTo>
                      <a:pt x="2489" y="1130"/>
                      <a:pt x="2524" y="1135"/>
                      <a:pt x="2572" y="1111"/>
                    </a:cubicBezTo>
                    <a:cubicBezTo>
                      <a:pt x="2616" y="1087"/>
                      <a:pt x="2621" y="1043"/>
                      <a:pt x="2645" y="999"/>
                    </a:cubicBezTo>
                    <a:cubicBezTo>
                      <a:pt x="2670" y="950"/>
                      <a:pt x="2694" y="921"/>
                      <a:pt x="2694" y="862"/>
                    </a:cubicBezTo>
                    <a:cubicBezTo>
                      <a:pt x="2694" y="804"/>
                      <a:pt x="2655" y="780"/>
                      <a:pt x="2611" y="736"/>
                    </a:cubicBezTo>
                    <a:cubicBezTo>
                      <a:pt x="2592" y="716"/>
                      <a:pt x="2592" y="697"/>
                      <a:pt x="2572" y="677"/>
                    </a:cubicBezTo>
                    <a:cubicBezTo>
                      <a:pt x="2552" y="658"/>
                      <a:pt x="2528" y="658"/>
                      <a:pt x="2509" y="638"/>
                    </a:cubicBezTo>
                    <a:cubicBezTo>
                      <a:pt x="2499" y="623"/>
                      <a:pt x="2504" y="609"/>
                      <a:pt x="2494" y="595"/>
                    </a:cubicBezTo>
                    <a:cubicBezTo>
                      <a:pt x="2485" y="555"/>
                      <a:pt x="2460" y="541"/>
                      <a:pt x="2446" y="507"/>
                    </a:cubicBezTo>
                    <a:lnTo>
                      <a:pt x="2446" y="507"/>
                    </a:lnTo>
                    <a:cubicBezTo>
                      <a:pt x="2406" y="453"/>
                      <a:pt x="2353" y="453"/>
                      <a:pt x="2289" y="424"/>
                    </a:cubicBezTo>
                    <a:cubicBezTo>
                      <a:pt x="2265" y="414"/>
                      <a:pt x="2256" y="399"/>
                      <a:pt x="2241" y="380"/>
                    </a:cubicBezTo>
                    <a:cubicBezTo>
                      <a:pt x="2226" y="360"/>
                      <a:pt x="2212" y="351"/>
                      <a:pt x="2206" y="331"/>
                    </a:cubicBezTo>
                    <a:cubicBezTo>
                      <a:pt x="2197" y="312"/>
                      <a:pt x="2197" y="297"/>
                      <a:pt x="2197" y="273"/>
                    </a:cubicBezTo>
                    <a:cubicBezTo>
                      <a:pt x="2197" y="249"/>
                      <a:pt x="2206" y="229"/>
                      <a:pt x="2206" y="205"/>
                    </a:cubicBezTo>
                    <a:cubicBezTo>
                      <a:pt x="2206" y="185"/>
                      <a:pt x="2202" y="170"/>
                      <a:pt x="2202" y="151"/>
                    </a:cubicBezTo>
                    <a:cubicBezTo>
                      <a:pt x="2202" y="137"/>
                      <a:pt x="2212" y="127"/>
                      <a:pt x="2212" y="107"/>
                    </a:cubicBezTo>
                    <a:cubicBezTo>
                      <a:pt x="2212" y="63"/>
                      <a:pt x="2187" y="34"/>
                      <a:pt x="2167" y="0"/>
                    </a:cubicBezTo>
                    <a:lnTo>
                      <a:pt x="2167" y="0"/>
                    </a:lnTo>
                    <a:cubicBezTo>
                      <a:pt x="1491" y="78"/>
                      <a:pt x="780" y="137"/>
                      <a:pt x="25" y="170"/>
                    </a:cubicBezTo>
                    <a:lnTo>
                      <a:pt x="25" y="170"/>
                    </a:lnTo>
                    <a:cubicBezTo>
                      <a:pt x="34" y="253"/>
                      <a:pt x="44" y="302"/>
                      <a:pt x="44" y="380"/>
                    </a:cubicBezTo>
                    <a:cubicBezTo>
                      <a:pt x="44" y="409"/>
                      <a:pt x="44" y="429"/>
                      <a:pt x="34" y="458"/>
                    </a:cubicBezTo>
                    <a:cubicBezTo>
                      <a:pt x="25" y="492"/>
                      <a:pt x="0" y="512"/>
                      <a:pt x="0" y="546"/>
                    </a:cubicBezTo>
                    <a:cubicBezTo>
                      <a:pt x="0" y="623"/>
                      <a:pt x="49" y="658"/>
                      <a:pt x="54" y="731"/>
                    </a:cubicBezTo>
                    <a:lnTo>
                      <a:pt x="54" y="731"/>
                    </a:lnTo>
                    <a:cubicBezTo>
                      <a:pt x="73" y="760"/>
                      <a:pt x="83" y="780"/>
                      <a:pt x="88" y="814"/>
                    </a:cubicBezTo>
                    <a:cubicBezTo>
                      <a:pt x="93" y="872"/>
                      <a:pt x="93" y="906"/>
                      <a:pt x="127" y="950"/>
                    </a:cubicBezTo>
                    <a:cubicBezTo>
                      <a:pt x="147" y="979"/>
                      <a:pt x="166" y="994"/>
                      <a:pt x="190" y="1018"/>
                    </a:cubicBezTo>
                    <a:cubicBezTo>
                      <a:pt x="214" y="1047"/>
                      <a:pt x="224" y="1071"/>
                      <a:pt x="239" y="1111"/>
                    </a:cubicBezTo>
                    <a:cubicBezTo>
                      <a:pt x="244" y="1126"/>
                      <a:pt x="249" y="1130"/>
                      <a:pt x="249" y="1150"/>
                    </a:cubicBezTo>
                    <a:cubicBezTo>
                      <a:pt x="249" y="1165"/>
                      <a:pt x="239" y="1174"/>
                      <a:pt x="239" y="1193"/>
                    </a:cubicBezTo>
                    <a:cubicBezTo>
                      <a:pt x="239" y="1223"/>
                      <a:pt x="263" y="1232"/>
                      <a:pt x="278" y="1262"/>
                    </a:cubicBezTo>
                    <a:cubicBezTo>
                      <a:pt x="302" y="1296"/>
                      <a:pt x="307" y="1325"/>
                      <a:pt x="317" y="1364"/>
                    </a:cubicBezTo>
                    <a:cubicBezTo>
                      <a:pt x="332" y="1427"/>
                      <a:pt x="361" y="1457"/>
                      <a:pt x="366" y="1515"/>
                    </a:cubicBezTo>
                    <a:cubicBezTo>
                      <a:pt x="371" y="1563"/>
                      <a:pt x="395" y="1588"/>
                      <a:pt x="399" y="1637"/>
                    </a:cubicBezTo>
                    <a:cubicBezTo>
                      <a:pt x="404" y="1661"/>
                      <a:pt x="390" y="1676"/>
                      <a:pt x="395" y="1695"/>
                    </a:cubicBezTo>
                    <a:cubicBezTo>
                      <a:pt x="404" y="1744"/>
                      <a:pt x="443" y="1768"/>
                      <a:pt x="448" y="1812"/>
                    </a:cubicBezTo>
                  </a:path>
                </a:pathLst>
              </a:custGeom>
              <a:solidFill>
                <a:schemeClr val="tx1">
                  <a:lumMod val="65000"/>
                  <a:lumOff val="35000"/>
                </a:schemeClr>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33" name="Freeform 79"/>
              <p:cNvSpPr>
                <a:spLocks noChangeArrowheads="1"/>
              </p:cNvSpPr>
              <p:nvPr/>
            </p:nvSpPr>
            <p:spPr bwMode="auto">
              <a:xfrm>
                <a:off x="9933374" y="4296305"/>
                <a:ext cx="1492530" cy="1559837"/>
              </a:xfrm>
              <a:custGeom>
                <a:avLst/>
                <a:gdLst>
                  <a:gd name="T0" fmla="*/ 1102 w 2354"/>
                  <a:gd name="T1" fmla="*/ 2460 h 2461"/>
                  <a:gd name="T2" fmla="*/ 2280 w 2354"/>
                  <a:gd name="T3" fmla="*/ 2265 h 2461"/>
                  <a:gd name="T4" fmla="*/ 2275 w 2354"/>
                  <a:gd name="T5" fmla="*/ 2134 h 2461"/>
                  <a:gd name="T6" fmla="*/ 2202 w 2354"/>
                  <a:gd name="T7" fmla="*/ 1968 h 2461"/>
                  <a:gd name="T8" fmla="*/ 2168 w 2354"/>
                  <a:gd name="T9" fmla="*/ 1739 h 2461"/>
                  <a:gd name="T10" fmla="*/ 2222 w 2354"/>
                  <a:gd name="T11" fmla="*/ 1583 h 2461"/>
                  <a:gd name="T12" fmla="*/ 2197 w 2354"/>
                  <a:gd name="T13" fmla="*/ 1446 h 2461"/>
                  <a:gd name="T14" fmla="*/ 2251 w 2354"/>
                  <a:gd name="T15" fmla="*/ 1261 h 2461"/>
                  <a:gd name="T16" fmla="*/ 2266 w 2354"/>
                  <a:gd name="T17" fmla="*/ 1067 h 2461"/>
                  <a:gd name="T18" fmla="*/ 2329 w 2354"/>
                  <a:gd name="T19" fmla="*/ 901 h 2461"/>
                  <a:gd name="T20" fmla="*/ 2349 w 2354"/>
                  <a:gd name="T21" fmla="*/ 784 h 2461"/>
                  <a:gd name="T22" fmla="*/ 2251 w 2354"/>
                  <a:gd name="T23" fmla="*/ 813 h 2461"/>
                  <a:gd name="T24" fmla="*/ 2192 w 2354"/>
                  <a:gd name="T25" fmla="*/ 965 h 2461"/>
                  <a:gd name="T26" fmla="*/ 2129 w 2354"/>
                  <a:gd name="T27" fmla="*/ 1042 h 2461"/>
                  <a:gd name="T28" fmla="*/ 2022 w 2354"/>
                  <a:gd name="T29" fmla="*/ 1120 h 2461"/>
                  <a:gd name="T30" fmla="*/ 2066 w 2354"/>
                  <a:gd name="T31" fmla="*/ 955 h 2461"/>
                  <a:gd name="T32" fmla="*/ 2100 w 2354"/>
                  <a:gd name="T33" fmla="*/ 813 h 2461"/>
                  <a:gd name="T34" fmla="*/ 2070 w 2354"/>
                  <a:gd name="T35" fmla="*/ 721 h 2461"/>
                  <a:gd name="T36" fmla="*/ 1988 w 2354"/>
                  <a:gd name="T37" fmla="*/ 487 h 2461"/>
                  <a:gd name="T38" fmla="*/ 1885 w 2354"/>
                  <a:gd name="T39" fmla="*/ 453 h 2461"/>
                  <a:gd name="T40" fmla="*/ 1808 w 2354"/>
                  <a:gd name="T41" fmla="*/ 399 h 2461"/>
                  <a:gd name="T42" fmla="*/ 1462 w 2354"/>
                  <a:gd name="T43" fmla="*/ 331 h 2461"/>
                  <a:gd name="T44" fmla="*/ 1321 w 2354"/>
                  <a:gd name="T45" fmla="*/ 302 h 2461"/>
                  <a:gd name="T46" fmla="*/ 1048 w 2354"/>
                  <a:gd name="T47" fmla="*/ 253 h 2461"/>
                  <a:gd name="T48" fmla="*/ 960 w 2354"/>
                  <a:gd name="T49" fmla="*/ 141 h 2461"/>
                  <a:gd name="T50" fmla="*/ 736 w 2354"/>
                  <a:gd name="T51" fmla="*/ 170 h 2461"/>
                  <a:gd name="T52" fmla="*/ 736 w 2354"/>
                  <a:gd name="T53" fmla="*/ 34 h 2461"/>
                  <a:gd name="T54" fmla="*/ 536 w 2354"/>
                  <a:gd name="T55" fmla="*/ 68 h 2461"/>
                  <a:gd name="T56" fmla="*/ 298 w 2354"/>
                  <a:gd name="T57" fmla="*/ 117 h 2461"/>
                  <a:gd name="T58" fmla="*/ 268 w 2354"/>
                  <a:gd name="T59" fmla="*/ 141 h 2461"/>
                  <a:gd name="T60" fmla="*/ 215 w 2354"/>
                  <a:gd name="T61" fmla="*/ 185 h 2461"/>
                  <a:gd name="T62" fmla="*/ 191 w 2354"/>
                  <a:gd name="T63" fmla="*/ 282 h 2461"/>
                  <a:gd name="T64" fmla="*/ 196 w 2354"/>
                  <a:gd name="T65" fmla="*/ 516 h 2461"/>
                  <a:gd name="T66" fmla="*/ 98 w 2354"/>
                  <a:gd name="T67" fmla="*/ 614 h 2461"/>
                  <a:gd name="T68" fmla="*/ 93 w 2354"/>
                  <a:gd name="T69" fmla="*/ 926 h 2461"/>
                  <a:gd name="T70" fmla="*/ 93 w 2354"/>
                  <a:gd name="T71" fmla="*/ 1076 h 2461"/>
                  <a:gd name="T72" fmla="*/ 88 w 2354"/>
                  <a:gd name="T73" fmla="*/ 1213 h 2461"/>
                  <a:gd name="T74" fmla="*/ 152 w 2354"/>
                  <a:gd name="T75" fmla="*/ 1325 h 2461"/>
                  <a:gd name="T76" fmla="*/ 303 w 2354"/>
                  <a:gd name="T77" fmla="*/ 1403 h 2461"/>
                  <a:gd name="T78" fmla="*/ 464 w 2354"/>
                  <a:gd name="T79" fmla="*/ 1505 h 2461"/>
                  <a:gd name="T80" fmla="*/ 605 w 2354"/>
                  <a:gd name="T81" fmla="*/ 1617 h 2461"/>
                  <a:gd name="T82" fmla="*/ 780 w 2354"/>
                  <a:gd name="T83" fmla="*/ 1749 h 2461"/>
                  <a:gd name="T84" fmla="*/ 823 w 2354"/>
                  <a:gd name="T85" fmla="*/ 1953 h 2461"/>
                  <a:gd name="T86" fmla="*/ 868 w 2354"/>
                  <a:gd name="T87" fmla="*/ 2060 h 2461"/>
                  <a:gd name="T88" fmla="*/ 862 w 2354"/>
                  <a:gd name="T89" fmla="*/ 2158 h 2461"/>
                  <a:gd name="T90" fmla="*/ 862 w 2354"/>
                  <a:gd name="T91" fmla="*/ 2284 h 2461"/>
                  <a:gd name="T92" fmla="*/ 945 w 2354"/>
                  <a:gd name="T93" fmla="*/ 2377 h 2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54" h="2461">
                    <a:moveTo>
                      <a:pt x="1102" y="2460"/>
                    </a:moveTo>
                    <a:lnTo>
                      <a:pt x="1102" y="2460"/>
                    </a:lnTo>
                    <a:cubicBezTo>
                      <a:pt x="2280" y="2265"/>
                      <a:pt x="2280" y="2265"/>
                      <a:pt x="2280" y="2265"/>
                    </a:cubicBezTo>
                    <a:lnTo>
                      <a:pt x="2280" y="2265"/>
                    </a:lnTo>
                    <a:cubicBezTo>
                      <a:pt x="2280" y="2250"/>
                      <a:pt x="2280" y="2250"/>
                      <a:pt x="2280" y="2250"/>
                    </a:cubicBezTo>
                    <a:cubicBezTo>
                      <a:pt x="2280" y="2206"/>
                      <a:pt x="2280" y="2177"/>
                      <a:pt x="2275" y="2134"/>
                    </a:cubicBezTo>
                    <a:cubicBezTo>
                      <a:pt x="2271" y="2075"/>
                      <a:pt x="2227" y="2051"/>
                      <a:pt x="2207" y="1997"/>
                    </a:cubicBezTo>
                    <a:cubicBezTo>
                      <a:pt x="2202" y="1987"/>
                      <a:pt x="2202" y="1977"/>
                      <a:pt x="2202" y="1968"/>
                    </a:cubicBezTo>
                    <a:cubicBezTo>
                      <a:pt x="2197" y="1943"/>
                      <a:pt x="2197" y="1929"/>
                      <a:pt x="2192" y="1904"/>
                    </a:cubicBezTo>
                    <a:cubicBezTo>
                      <a:pt x="2183" y="1841"/>
                      <a:pt x="2168" y="1807"/>
                      <a:pt x="2168" y="1739"/>
                    </a:cubicBezTo>
                    <a:cubicBezTo>
                      <a:pt x="2168" y="1690"/>
                      <a:pt x="2188" y="1666"/>
                      <a:pt x="2207" y="1617"/>
                    </a:cubicBezTo>
                    <a:cubicBezTo>
                      <a:pt x="2212" y="1607"/>
                      <a:pt x="2222" y="1598"/>
                      <a:pt x="2222" y="1583"/>
                    </a:cubicBezTo>
                    <a:cubicBezTo>
                      <a:pt x="2222" y="1559"/>
                      <a:pt x="2217" y="1549"/>
                      <a:pt x="2207" y="1529"/>
                    </a:cubicBezTo>
                    <a:cubicBezTo>
                      <a:pt x="2202" y="1500"/>
                      <a:pt x="2197" y="1476"/>
                      <a:pt x="2197" y="1446"/>
                    </a:cubicBezTo>
                    <a:cubicBezTo>
                      <a:pt x="2197" y="1398"/>
                      <a:pt x="2212" y="1369"/>
                      <a:pt x="2231" y="1320"/>
                    </a:cubicBezTo>
                    <a:cubicBezTo>
                      <a:pt x="2241" y="1300"/>
                      <a:pt x="2251" y="1286"/>
                      <a:pt x="2251" y="1261"/>
                    </a:cubicBezTo>
                    <a:cubicBezTo>
                      <a:pt x="2251" y="1233"/>
                      <a:pt x="2236" y="1218"/>
                      <a:pt x="2236" y="1183"/>
                    </a:cubicBezTo>
                    <a:cubicBezTo>
                      <a:pt x="2236" y="1140"/>
                      <a:pt x="2256" y="1111"/>
                      <a:pt x="2266" y="1067"/>
                    </a:cubicBezTo>
                    <a:cubicBezTo>
                      <a:pt x="2285" y="1013"/>
                      <a:pt x="2290" y="979"/>
                      <a:pt x="2314" y="930"/>
                    </a:cubicBezTo>
                    <a:cubicBezTo>
                      <a:pt x="2319" y="916"/>
                      <a:pt x="2324" y="911"/>
                      <a:pt x="2329" y="901"/>
                    </a:cubicBezTo>
                    <a:cubicBezTo>
                      <a:pt x="2338" y="862"/>
                      <a:pt x="2324" y="838"/>
                      <a:pt x="2334" y="799"/>
                    </a:cubicBezTo>
                    <a:cubicBezTo>
                      <a:pt x="2338" y="794"/>
                      <a:pt x="2343" y="794"/>
                      <a:pt x="2349" y="784"/>
                    </a:cubicBezTo>
                    <a:cubicBezTo>
                      <a:pt x="2353" y="769"/>
                      <a:pt x="2349" y="760"/>
                      <a:pt x="2349" y="741"/>
                    </a:cubicBezTo>
                    <a:cubicBezTo>
                      <a:pt x="2310" y="760"/>
                      <a:pt x="2271" y="769"/>
                      <a:pt x="2251" y="813"/>
                    </a:cubicBezTo>
                    <a:cubicBezTo>
                      <a:pt x="2231" y="857"/>
                      <a:pt x="2236" y="891"/>
                      <a:pt x="2212" y="935"/>
                    </a:cubicBezTo>
                    <a:cubicBezTo>
                      <a:pt x="2207" y="945"/>
                      <a:pt x="2202" y="955"/>
                      <a:pt x="2192" y="965"/>
                    </a:cubicBezTo>
                    <a:cubicBezTo>
                      <a:pt x="2183" y="974"/>
                      <a:pt x="2173" y="974"/>
                      <a:pt x="2163" y="984"/>
                    </a:cubicBezTo>
                    <a:cubicBezTo>
                      <a:pt x="2144" y="1003"/>
                      <a:pt x="2144" y="1023"/>
                      <a:pt x="2129" y="1042"/>
                    </a:cubicBezTo>
                    <a:cubicBezTo>
                      <a:pt x="2095" y="1091"/>
                      <a:pt x="2076" y="1125"/>
                      <a:pt x="2022" y="1150"/>
                    </a:cubicBezTo>
                    <a:cubicBezTo>
                      <a:pt x="2022" y="1120"/>
                      <a:pt x="2022" y="1120"/>
                      <a:pt x="2022" y="1120"/>
                    </a:cubicBezTo>
                    <a:cubicBezTo>
                      <a:pt x="2022" y="1081"/>
                      <a:pt x="2031" y="1057"/>
                      <a:pt x="2046" y="1018"/>
                    </a:cubicBezTo>
                    <a:cubicBezTo>
                      <a:pt x="2051" y="993"/>
                      <a:pt x="2056" y="979"/>
                      <a:pt x="2066" y="955"/>
                    </a:cubicBezTo>
                    <a:cubicBezTo>
                      <a:pt x="2081" y="921"/>
                      <a:pt x="2100" y="901"/>
                      <a:pt x="2100" y="857"/>
                    </a:cubicBezTo>
                    <a:cubicBezTo>
                      <a:pt x="2100" y="813"/>
                      <a:pt x="2100" y="813"/>
                      <a:pt x="2100" y="813"/>
                    </a:cubicBezTo>
                    <a:lnTo>
                      <a:pt x="2100" y="813"/>
                    </a:lnTo>
                    <a:cubicBezTo>
                      <a:pt x="2095" y="784"/>
                      <a:pt x="2086" y="750"/>
                      <a:pt x="2070" y="721"/>
                    </a:cubicBezTo>
                    <a:cubicBezTo>
                      <a:pt x="2061" y="706"/>
                      <a:pt x="2051" y="697"/>
                      <a:pt x="2042" y="677"/>
                    </a:cubicBezTo>
                    <a:cubicBezTo>
                      <a:pt x="2012" y="609"/>
                      <a:pt x="1988" y="565"/>
                      <a:pt x="1988" y="487"/>
                    </a:cubicBezTo>
                    <a:cubicBezTo>
                      <a:pt x="1959" y="482"/>
                      <a:pt x="1940" y="487"/>
                      <a:pt x="1915" y="473"/>
                    </a:cubicBezTo>
                    <a:cubicBezTo>
                      <a:pt x="1900" y="468"/>
                      <a:pt x="1895" y="462"/>
                      <a:pt x="1885" y="453"/>
                    </a:cubicBezTo>
                    <a:cubicBezTo>
                      <a:pt x="1876" y="434"/>
                      <a:pt x="1881" y="419"/>
                      <a:pt x="1866" y="404"/>
                    </a:cubicBezTo>
                    <a:cubicBezTo>
                      <a:pt x="1851" y="390"/>
                      <a:pt x="1832" y="399"/>
                      <a:pt x="1808" y="399"/>
                    </a:cubicBezTo>
                    <a:cubicBezTo>
                      <a:pt x="1779" y="395"/>
                      <a:pt x="1764" y="390"/>
                      <a:pt x="1735" y="385"/>
                    </a:cubicBezTo>
                    <a:cubicBezTo>
                      <a:pt x="1622" y="375"/>
                      <a:pt x="1564" y="355"/>
                      <a:pt x="1462" y="331"/>
                    </a:cubicBezTo>
                    <a:cubicBezTo>
                      <a:pt x="1428" y="321"/>
                      <a:pt x="1413" y="316"/>
                      <a:pt x="1384" y="312"/>
                    </a:cubicBezTo>
                    <a:cubicBezTo>
                      <a:pt x="1360" y="307"/>
                      <a:pt x="1345" y="307"/>
                      <a:pt x="1321" y="302"/>
                    </a:cubicBezTo>
                    <a:cubicBezTo>
                      <a:pt x="1267" y="297"/>
                      <a:pt x="1238" y="288"/>
                      <a:pt x="1184" y="273"/>
                    </a:cubicBezTo>
                    <a:cubicBezTo>
                      <a:pt x="1135" y="263"/>
                      <a:pt x="1102" y="258"/>
                      <a:pt x="1048" y="253"/>
                    </a:cubicBezTo>
                    <a:cubicBezTo>
                      <a:pt x="999" y="244"/>
                      <a:pt x="975" y="190"/>
                      <a:pt x="960" y="141"/>
                    </a:cubicBezTo>
                    <a:lnTo>
                      <a:pt x="960" y="141"/>
                    </a:lnTo>
                    <a:cubicBezTo>
                      <a:pt x="936" y="146"/>
                      <a:pt x="917" y="156"/>
                      <a:pt x="882" y="161"/>
                    </a:cubicBezTo>
                    <a:cubicBezTo>
                      <a:pt x="829" y="170"/>
                      <a:pt x="790" y="146"/>
                      <a:pt x="736" y="170"/>
                    </a:cubicBezTo>
                    <a:cubicBezTo>
                      <a:pt x="736" y="64"/>
                      <a:pt x="736" y="64"/>
                      <a:pt x="736" y="64"/>
                    </a:cubicBezTo>
                    <a:cubicBezTo>
                      <a:pt x="736" y="53"/>
                      <a:pt x="741" y="44"/>
                      <a:pt x="736" y="34"/>
                    </a:cubicBezTo>
                    <a:cubicBezTo>
                      <a:pt x="731" y="20"/>
                      <a:pt x="726" y="14"/>
                      <a:pt x="716" y="0"/>
                    </a:cubicBezTo>
                    <a:cubicBezTo>
                      <a:pt x="653" y="34"/>
                      <a:pt x="605" y="34"/>
                      <a:pt x="536" y="68"/>
                    </a:cubicBezTo>
                    <a:cubicBezTo>
                      <a:pt x="468" y="103"/>
                      <a:pt x="425" y="117"/>
                      <a:pt x="346" y="117"/>
                    </a:cubicBezTo>
                    <a:cubicBezTo>
                      <a:pt x="327" y="117"/>
                      <a:pt x="317" y="117"/>
                      <a:pt x="298" y="117"/>
                    </a:cubicBezTo>
                    <a:lnTo>
                      <a:pt x="298" y="117"/>
                    </a:lnTo>
                    <a:cubicBezTo>
                      <a:pt x="288" y="131"/>
                      <a:pt x="278" y="131"/>
                      <a:pt x="268" y="141"/>
                    </a:cubicBezTo>
                    <a:cubicBezTo>
                      <a:pt x="259" y="151"/>
                      <a:pt x="259" y="166"/>
                      <a:pt x="249" y="170"/>
                    </a:cubicBezTo>
                    <a:cubicBezTo>
                      <a:pt x="234" y="180"/>
                      <a:pt x="224" y="175"/>
                      <a:pt x="215" y="185"/>
                    </a:cubicBezTo>
                    <a:cubicBezTo>
                      <a:pt x="205" y="200"/>
                      <a:pt x="205" y="214"/>
                      <a:pt x="200" y="234"/>
                    </a:cubicBezTo>
                    <a:cubicBezTo>
                      <a:pt x="196" y="253"/>
                      <a:pt x="191" y="263"/>
                      <a:pt x="191" y="282"/>
                    </a:cubicBezTo>
                    <a:cubicBezTo>
                      <a:pt x="191" y="341"/>
                      <a:pt x="210" y="371"/>
                      <a:pt x="210" y="429"/>
                    </a:cubicBezTo>
                    <a:cubicBezTo>
                      <a:pt x="210" y="462"/>
                      <a:pt x="210" y="487"/>
                      <a:pt x="196" y="516"/>
                    </a:cubicBezTo>
                    <a:cubicBezTo>
                      <a:pt x="186" y="541"/>
                      <a:pt x="166" y="541"/>
                      <a:pt x="147" y="556"/>
                    </a:cubicBezTo>
                    <a:cubicBezTo>
                      <a:pt x="127" y="575"/>
                      <a:pt x="118" y="589"/>
                      <a:pt x="98" y="614"/>
                    </a:cubicBezTo>
                    <a:cubicBezTo>
                      <a:pt x="49" y="672"/>
                      <a:pt x="44" y="730"/>
                      <a:pt x="0" y="794"/>
                    </a:cubicBezTo>
                    <a:cubicBezTo>
                      <a:pt x="39" y="838"/>
                      <a:pt x="64" y="872"/>
                      <a:pt x="93" y="926"/>
                    </a:cubicBezTo>
                    <a:cubicBezTo>
                      <a:pt x="113" y="960"/>
                      <a:pt x="127" y="979"/>
                      <a:pt x="127" y="1018"/>
                    </a:cubicBezTo>
                    <a:cubicBezTo>
                      <a:pt x="127" y="1042"/>
                      <a:pt x="103" y="1052"/>
                      <a:pt x="93" y="1076"/>
                    </a:cubicBezTo>
                    <a:cubicBezTo>
                      <a:pt x="83" y="1101"/>
                      <a:pt x="83" y="1115"/>
                      <a:pt x="83" y="1145"/>
                    </a:cubicBezTo>
                    <a:cubicBezTo>
                      <a:pt x="83" y="1169"/>
                      <a:pt x="88" y="1183"/>
                      <a:pt x="88" y="1213"/>
                    </a:cubicBezTo>
                    <a:cubicBezTo>
                      <a:pt x="93" y="1242"/>
                      <a:pt x="88" y="1261"/>
                      <a:pt x="93" y="1286"/>
                    </a:cubicBezTo>
                    <a:cubicBezTo>
                      <a:pt x="98" y="1315"/>
                      <a:pt x="127" y="1315"/>
                      <a:pt x="152" y="1325"/>
                    </a:cubicBezTo>
                    <a:cubicBezTo>
                      <a:pt x="176" y="1335"/>
                      <a:pt x="191" y="1344"/>
                      <a:pt x="215" y="1354"/>
                    </a:cubicBezTo>
                    <a:cubicBezTo>
                      <a:pt x="249" y="1374"/>
                      <a:pt x="264" y="1388"/>
                      <a:pt x="303" y="1403"/>
                    </a:cubicBezTo>
                    <a:cubicBezTo>
                      <a:pt x="346" y="1418"/>
                      <a:pt x="370" y="1418"/>
                      <a:pt x="410" y="1437"/>
                    </a:cubicBezTo>
                    <a:cubicBezTo>
                      <a:pt x="439" y="1451"/>
                      <a:pt x="449" y="1476"/>
                      <a:pt x="464" y="1505"/>
                    </a:cubicBezTo>
                    <a:cubicBezTo>
                      <a:pt x="478" y="1534"/>
                      <a:pt x="502" y="1544"/>
                      <a:pt x="531" y="1559"/>
                    </a:cubicBezTo>
                    <a:cubicBezTo>
                      <a:pt x="561" y="1578"/>
                      <a:pt x="575" y="1598"/>
                      <a:pt x="605" y="1617"/>
                    </a:cubicBezTo>
                    <a:cubicBezTo>
                      <a:pt x="653" y="1642"/>
                      <a:pt x="682" y="1646"/>
                      <a:pt x="726" y="1681"/>
                    </a:cubicBezTo>
                    <a:cubicBezTo>
                      <a:pt x="756" y="1700"/>
                      <a:pt x="765" y="1719"/>
                      <a:pt x="780" y="1749"/>
                    </a:cubicBezTo>
                    <a:cubicBezTo>
                      <a:pt x="795" y="1783"/>
                      <a:pt x="804" y="1807"/>
                      <a:pt x="804" y="1841"/>
                    </a:cubicBezTo>
                    <a:cubicBezTo>
                      <a:pt x="809" y="1885"/>
                      <a:pt x="809" y="1910"/>
                      <a:pt x="823" y="1953"/>
                    </a:cubicBezTo>
                    <a:lnTo>
                      <a:pt x="823" y="1953"/>
                    </a:lnTo>
                    <a:cubicBezTo>
                      <a:pt x="843" y="1987"/>
                      <a:pt x="868" y="2016"/>
                      <a:pt x="868" y="2060"/>
                    </a:cubicBezTo>
                    <a:cubicBezTo>
                      <a:pt x="868" y="2080"/>
                      <a:pt x="858" y="2090"/>
                      <a:pt x="858" y="2104"/>
                    </a:cubicBezTo>
                    <a:cubicBezTo>
                      <a:pt x="858" y="2123"/>
                      <a:pt x="862" y="2138"/>
                      <a:pt x="862" y="2158"/>
                    </a:cubicBezTo>
                    <a:cubicBezTo>
                      <a:pt x="862" y="2182"/>
                      <a:pt x="853" y="2202"/>
                      <a:pt x="853" y="2226"/>
                    </a:cubicBezTo>
                    <a:cubicBezTo>
                      <a:pt x="853" y="2250"/>
                      <a:pt x="853" y="2265"/>
                      <a:pt x="862" y="2284"/>
                    </a:cubicBezTo>
                    <a:cubicBezTo>
                      <a:pt x="868" y="2304"/>
                      <a:pt x="882" y="2313"/>
                      <a:pt x="897" y="2333"/>
                    </a:cubicBezTo>
                    <a:cubicBezTo>
                      <a:pt x="912" y="2352"/>
                      <a:pt x="921" y="2367"/>
                      <a:pt x="945" y="2377"/>
                    </a:cubicBezTo>
                    <a:cubicBezTo>
                      <a:pt x="1009" y="2406"/>
                      <a:pt x="1062" y="2406"/>
                      <a:pt x="1102" y="2460"/>
                    </a:cubicBezTo>
                  </a:path>
                </a:pathLst>
              </a:custGeom>
              <a:solidFill>
                <a:srgbClr val="B40937"/>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34" name="Freeform 80"/>
              <p:cNvSpPr>
                <a:spLocks noChangeArrowheads="1"/>
              </p:cNvSpPr>
              <p:nvPr/>
            </p:nvSpPr>
            <p:spPr bwMode="auto">
              <a:xfrm>
                <a:off x="10543827" y="3792228"/>
                <a:ext cx="2172989" cy="2136725"/>
              </a:xfrm>
              <a:custGeom>
                <a:avLst/>
                <a:gdLst>
                  <a:gd name="T0" fmla="*/ 390 w 3425"/>
                  <a:gd name="T1" fmla="*/ 176 h 3367"/>
                  <a:gd name="T2" fmla="*/ 468 w 3425"/>
                  <a:gd name="T3" fmla="*/ 20 h 3367"/>
                  <a:gd name="T4" fmla="*/ 312 w 3425"/>
                  <a:gd name="T5" fmla="*/ 166 h 3367"/>
                  <a:gd name="T6" fmla="*/ 78 w 3425"/>
                  <a:gd name="T7" fmla="*/ 916 h 3367"/>
                  <a:gd name="T8" fmla="*/ 273 w 3425"/>
                  <a:gd name="T9" fmla="*/ 784 h 3367"/>
                  <a:gd name="T10" fmla="*/ 487 w 3425"/>
                  <a:gd name="T11" fmla="*/ 585 h 3367"/>
                  <a:gd name="T12" fmla="*/ 789 w 3425"/>
                  <a:gd name="T13" fmla="*/ 346 h 3367"/>
                  <a:gd name="T14" fmla="*/ 886 w 3425"/>
                  <a:gd name="T15" fmla="*/ 375 h 3367"/>
                  <a:gd name="T16" fmla="*/ 716 w 3425"/>
                  <a:gd name="T17" fmla="*/ 643 h 3367"/>
                  <a:gd name="T18" fmla="*/ 853 w 3425"/>
                  <a:gd name="T19" fmla="*/ 643 h 3367"/>
                  <a:gd name="T20" fmla="*/ 1262 w 3425"/>
                  <a:gd name="T21" fmla="*/ 794 h 3367"/>
                  <a:gd name="T22" fmla="*/ 1539 w 3425"/>
                  <a:gd name="T23" fmla="*/ 711 h 3367"/>
                  <a:gd name="T24" fmla="*/ 1963 w 3425"/>
                  <a:gd name="T25" fmla="*/ 516 h 3367"/>
                  <a:gd name="T26" fmla="*/ 2007 w 3425"/>
                  <a:gd name="T27" fmla="*/ 697 h 3367"/>
                  <a:gd name="T28" fmla="*/ 2275 w 3425"/>
                  <a:gd name="T29" fmla="*/ 672 h 3367"/>
                  <a:gd name="T30" fmla="*/ 2436 w 3425"/>
                  <a:gd name="T31" fmla="*/ 808 h 3367"/>
                  <a:gd name="T32" fmla="*/ 2226 w 3425"/>
                  <a:gd name="T33" fmla="*/ 838 h 3367"/>
                  <a:gd name="T34" fmla="*/ 2124 w 3425"/>
                  <a:gd name="T35" fmla="*/ 911 h 3367"/>
                  <a:gd name="T36" fmla="*/ 1885 w 3425"/>
                  <a:gd name="T37" fmla="*/ 886 h 3367"/>
                  <a:gd name="T38" fmla="*/ 1700 w 3425"/>
                  <a:gd name="T39" fmla="*/ 1047 h 3367"/>
                  <a:gd name="T40" fmla="*/ 1515 w 3425"/>
                  <a:gd name="T41" fmla="*/ 1247 h 3367"/>
                  <a:gd name="T42" fmla="*/ 1496 w 3425"/>
                  <a:gd name="T43" fmla="*/ 1135 h 3367"/>
                  <a:gd name="T44" fmla="*/ 1320 w 3425"/>
                  <a:gd name="T45" fmla="*/ 1110 h 3367"/>
                  <a:gd name="T46" fmla="*/ 1184 w 3425"/>
                  <a:gd name="T47" fmla="*/ 1481 h 3367"/>
                  <a:gd name="T48" fmla="*/ 1110 w 3425"/>
                  <a:gd name="T49" fmla="*/ 1515 h 3367"/>
                  <a:gd name="T50" fmla="*/ 925 w 3425"/>
                  <a:gd name="T51" fmla="*/ 1247 h 3367"/>
                  <a:gd name="T52" fmla="*/ 502 w 3425"/>
                  <a:gd name="T53" fmla="*/ 1125 h 3367"/>
                  <a:gd name="T54" fmla="*/ 88 w 3425"/>
                  <a:gd name="T55" fmla="*/ 1047 h 3367"/>
                  <a:gd name="T56" fmla="*/ 2586 w 3425"/>
                  <a:gd name="T57" fmla="*/ 3210 h 3367"/>
                  <a:gd name="T58" fmla="*/ 3122 w 3425"/>
                  <a:gd name="T59" fmla="*/ 3132 h 3367"/>
                  <a:gd name="T60" fmla="*/ 3215 w 3425"/>
                  <a:gd name="T61" fmla="*/ 2932 h 3367"/>
                  <a:gd name="T62" fmla="*/ 3273 w 3425"/>
                  <a:gd name="T63" fmla="*/ 2689 h 3367"/>
                  <a:gd name="T64" fmla="*/ 3405 w 3425"/>
                  <a:gd name="T65" fmla="*/ 2494 h 3367"/>
                  <a:gd name="T66" fmla="*/ 3356 w 3425"/>
                  <a:gd name="T67" fmla="*/ 2231 h 3367"/>
                  <a:gd name="T68" fmla="*/ 3161 w 3425"/>
                  <a:gd name="T69" fmla="*/ 1846 h 3367"/>
                  <a:gd name="T70" fmla="*/ 3006 w 3425"/>
                  <a:gd name="T71" fmla="*/ 1861 h 3367"/>
                  <a:gd name="T72" fmla="*/ 2859 w 3425"/>
                  <a:gd name="T73" fmla="*/ 2085 h 3367"/>
                  <a:gd name="T74" fmla="*/ 2743 w 3425"/>
                  <a:gd name="T75" fmla="*/ 2080 h 3367"/>
                  <a:gd name="T76" fmla="*/ 2791 w 3425"/>
                  <a:gd name="T77" fmla="*/ 1900 h 3367"/>
                  <a:gd name="T78" fmla="*/ 2884 w 3425"/>
                  <a:gd name="T79" fmla="*/ 1539 h 3367"/>
                  <a:gd name="T80" fmla="*/ 2781 w 3425"/>
                  <a:gd name="T81" fmla="*/ 1320 h 3367"/>
                  <a:gd name="T82" fmla="*/ 2611 w 3425"/>
                  <a:gd name="T83" fmla="*/ 1130 h 3367"/>
                  <a:gd name="T84" fmla="*/ 2309 w 3425"/>
                  <a:gd name="T85" fmla="*/ 1091 h 3367"/>
                  <a:gd name="T86" fmla="*/ 2085 w 3425"/>
                  <a:gd name="T87" fmla="*/ 1218 h 3367"/>
                  <a:gd name="T88" fmla="*/ 2055 w 3425"/>
                  <a:gd name="T89" fmla="*/ 1486 h 3367"/>
                  <a:gd name="T90" fmla="*/ 1909 w 3425"/>
                  <a:gd name="T91" fmla="*/ 1427 h 3367"/>
                  <a:gd name="T92" fmla="*/ 1759 w 3425"/>
                  <a:gd name="T93" fmla="*/ 1602 h 3367"/>
                  <a:gd name="T94" fmla="*/ 1715 w 3425"/>
                  <a:gd name="T95" fmla="*/ 1783 h 3367"/>
                  <a:gd name="T96" fmla="*/ 1724 w 3425"/>
                  <a:gd name="T97" fmla="*/ 2250 h 3367"/>
                  <a:gd name="T98" fmla="*/ 1905 w 3425"/>
                  <a:gd name="T99" fmla="*/ 2708 h 3367"/>
                  <a:gd name="T100" fmla="*/ 1875 w 3425"/>
                  <a:gd name="T101" fmla="*/ 3030 h 3367"/>
                  <a:gd name="T102" fmla="*/ 1768 w 3425"/>
                  <a:gd name="T103" fmla="*/ 3337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25" h="3367">
                    <a:moveTo>
                      <a:pt x="312" y="166"/>
                    </a:moveTo>
                    <a:lnTo>
                      <a:pt x="312" y="166"/>
                    </a:lnTo>
                    <a:cubicBezTo>
                      <a:pt x="336" y="171"/>
                      <a:pt x="356" y="181"/>
                      <a:pt x="366" y="205"/>
                    </a:cubicBezTo>
                    <a:cubicBezTo>
                      <a:pt x="370" y="190"/>
                      <a:pt x="380" y="185"/>
                      <a:pt x="390" y="176"/>
                    </a:cubicBezTo>
                    <a:cubicBezTo>
                      <a:pt x="400" y="156"/>
                      <a:pt x="409" y="146"/>
                      <a:pt x="424" y="126"/>
                    </a:cubicBezTo>
                    <a:cubicBezTo>
                      <a:pt x="458" y="88"/>
                      <a:pt x="492" y="68"/>
                      <a:pt x="507" y="10"/>
                    </a:cubicBezTo>
                    <a:cubicBezTo>
                      <a:pt x="497" y="10"/>
                      <a:pt x="487" y="0"/>
                      <a:pt x="477" y="5"/>
                    </a:cubicBezTo>
                    <a:cubicBezTo>
                      <a:pt x="473" y="5"/>
                      <a:pt x="473" y="15"/>
                      <a:pt x="468" y="20"/>
                    </a:cubicBezTo>
                    <a:cubicBezTo>
                      <a:pt x="453" y="35"/>
                      <a:pt x="448" y="44"/>
                      <a:pt x="433" y="63"/>
                    </a:cubicBezTo>
                    <a:cubicBezTo>
                      <a:pt x="429" y="68"/>
                      <a:pt x="424" y="63"/>
                      <a:pt x="419" y="68"/>
                    </a:cubicBezTo>
                    <a:cubicBezTo>
                      <a:pt x="414" y="73"/>
                      <a:pt x="414" y="78"/>
                      <a:pt x="409" y="83"/>
                    </a:cubicBezTo>
                    <a:cubicBezTo>
                      <a:pt x="375" y="117"/>
                      <a:pt x="341" y="126"/>
                      <a:pt x="312" y="166"/>
                    </a:cubicBezTo>
                    <a:close/>
                    <a:moveTo>
                      <a:pt x="0" y="935"/>
                    </a:moveTo>
                    <a:lnTo>
                      <a:pt x="0" y="935"/>
                    </a:lnTo>
                    <a:cubicBezTo>
                      <a:pt x="15" y="930"/>
                      <a:pt x="29" y="925"/>
                      <a:pt x="49" y="921"/>
                    </a:cubicBezTo>
                    <a:cubicBezTo>
                      <a:pt x="59" y="921"/>
                      <a:pt x="68" y="921"/>
                      <a:pt x="78" y="916"/>
                    </a:cubicBezTo>
                    <a:cubicBezTo>
                      <a:pt x="98" y="911"/>
                      <a:pt x="107" y="897"/>
                      <a:pt x="122" y="877"/>
                    </a:cubicBezTo>
                    <a:cubicBezTo>
                      <a:pt x="146" y="853"/>
                      <a:pt x="161" y="833"/>
                      <a:pt x="185" y="808"/>
                    </a:cubicBezTo>
                    <a:cubicBezTo>
                      <a:pt x="195" y="799"/>
                      <a:pt x="200" y="789"/>
                      <a:pt x="209" y="784"/>
                    </a:cubicBezTo>
                    <a:cubicBezTo>
                      <a:pt x="234" y="775"/>
                      <a:pt x="248" y="789"/>
                      <a:pt x="273" y="784"/>
                    </a:cubicBezTo>
                    <a:cubicBezTo>
                      <a:pt x="312" y="775"/>
                      <a:pt x="322" y="745"/>
                      <a:pt x="341" y="711"/>
                    </a:cubicBezTo>
                    <a:cubicBezTo>
                      <a:pt x="366" y="653"/>
                      <a:pt x="429" y="662"/>
                      <a:pt x="468" y="614"/>
                    </a:cubicBezTo>
                    <a:cubicBezTo>
                      <a:pt x="468" y="609"/>
                      <a:pt x="468" y="599"/>
                      <a:pt x="473" y="594"/>
                    </a:cubicBezTo>
                    <a:cubicBezTo>
                      <a:pt x="473" y="590"/>
                      <a:pt x="482" y="590"/>
                      <a:pt x="487" y="585"/>
                    </a:cubicBezTo>
                    <a:cubicBezTo>
                      <a:pt x="512" y="551"/>
                      <a:pt x="521" y="521"/>
                      <a:pt x="555" y="497"/>
                    </a:cubicBezTo>
                    <a:cubicBezTo>
                      <a:pt x="570" y="487"/>
                      <a:pt x="575" y="482"/>
                      <a:pt x="590" y="477"/>
                    </a:cubicBezTo>
                    <a:cubicBezTo>
                      <a:pt x="643" y="433"/>
                      <a:pt x="662" y="394"/>
                      <a:pt x="726" y="366"/>
                    </a:cubicBezTo>
                    <a:cubicBezTo>
                      <a:pt x="750" y="356"/>
                      <a:pt x="765" y="356"/>
                      <a:pt x="789" y="346"/>
                    </a:cubicBezTo>
                    <a:cubicBezTo>
                      <a:pt x="819" y="341"/>
                      <a:pt x="833" y="331"/>
                      <a:pt x="862" y="322"/>
                    </a:cubicBezTo>
                    <a:cubicBezTo>
                      <a:pt x="867" y="322"/>
                      <a:pt x="872" y="312"/>
                      <a:pt x="877" y="312"/>
                    </a:cubicBezTo>
                    <a:cubicBezTo>
                      <a:pt x="906" y="312"/>
                      <a:pt x="906" y="312"/>
                      <a:pt x="906" y="312"/>
                    </a:cubicBezTo>
                    <a:cubicBezTo>
                      <a:pt x="906" y="341"/>
                      <a:pt x="896" y="351"/>
                      <a:pt x="886" y="375"/>
                    </a:cubicBezTo>
                    <a:cubicBezTo>
                      <a:pt x="872" y="394"/>
                      <a:pt x="872" y="414"/>
                      <a:pt x="858" y="433"/>
                    </a:cubicBezTo>
                    <a:cubicBezTo>
                      <a:pt x="833" y="463"/>
                      <a:pt x="819" y="477"/>
                      <a:pt x="784" y="497"/>
                    </a:cubicBezTo>
                    <a:cubicBezTo>
                      <a:pt x="765" y="502"/>
                      <a:pt x="745" y="502"/>
                      <a:pt x="740" y="521"/>
                    </a:cubicBezTo>
                    <a:cubicBezTo>
                      <a:pt x="716" y="560"/>
                      <a:pt x="716" y="594"/>
                      <a:pt x="716" y="643"/>
                    </a:cubicBezTo>
                    <a:cubicBezTo>
                      <a:pt x="716" y="657"/>
                      <a:pt x="711" y="667"/>
                      <a:pt x="716" y="687"/>
                    </a:cubicBezTo>
                    <a:cubicBezTo>
                      <a:pt x="721" y="687"/>
                      <a:pt x="726" y="687"/>
                      <a:pt x="731" y="687"/>
                    </a:cubicBezTo>
                    <a:cubicBezTo>
                      <a:pt x="765" y="672"/>
                      <a:pt x="775" y="633"/>
                      <a:pt x="814" y="633"/>
                    </a:cubicBezTo>
                    <a:cubicBezTo>
                      <a:pt x="828" y="633"/>
                      <a:pt x="838" y="638"/>
                      <a:pt x="853" y="643"/>
                    </a:cubicBezTo>
                    <a:cubicBezTo>
                      <a:pt x="921" y="648"/>
                      <a:pt x="960" y="657"/>
                      <a:pt x="1018" y="697"/>
                    </a:cubicBezTo>
                    <a:cubicBezTo>
                      <a:pt x="1032" y="706"/>
                      <a:pt x="1043" y="716"/>
                      <a:pt x="1057" y="731"/>
                    </a:cubicBezTo>
                    <a:cubicBezTo>
                      <a:pt x="1096" y="775"/>
                      <a:pt x="1126" y="803"/>
                      <a:pt x="1189" y="814"/>
                    </a:cubicBezTo>
                    <a:cubicBezTo>
                      <a:pt x="1262" y="794"/>
                      <a:pt x="1262" y="794"/>
                      <a:pt x="1262" y="794"/>
                    </a:cubicBezTo>
                    <a:cubicBezTo>
                      <a:pt x="1389" y="828"/>
                      <a:pt x="1389" y="828"/>
                      <a:pt x="1389" y="828"/>
                    </a:cubicBezTo>
                    <a:cubicBezTo>
                      <a:pt x="1413" y="823"/>
                      <a:pt x="1422" y="808"/>
                      <a:pt x="1442" y="799"/>
                    </a:cubicBezTo>
                    <a:cubicBezTo>
                      <a:pt x="1466" y="789"/>
                      <a:pt x="1486" y="779"/>
                      <a:pt x="1505" y="760"/>
                    </a:cubicBezTo>
                    <a:cubicBezTo>
                      <a:pt x="1515" y="740"/>
                      <a:pt x="1520" y="726"/>
                      <a:pt x="1539" y="711"/>
                    </a:cubicBezTo>
                    <a:cubicBezTo>
                      <a:pt x="1583" y="677"/>
                      <a:pt x="1617" y="672"/>
                      <a:pt x="1671" y="653"/>
                    </a:cubicBezTo>
                    <a:cubicBezTo>
                      <a:pt x="1710" y="643"/>
                      <a:pt x="1729" y="618"/>
                      <a:pt x="1763" y="609"/>
                    </a:cubicBezTo>
                    <a:cubicBezTo>
                      <a:pt x="1792" y="599"/>
                      <a:pt x="1812" y="594"/>
                      <a:pt x="1842" y="585"/>
                    </a:cubicBezTo>
                    <a:cubicBezTo>
                      <a:pt x="1890" y="565"/>
                      <a:pt x="1914" y="541"/>
                      <a:pt x="1963" y="516"/>
                    </a:cubicBezTo>
                    <a:cubicBezTo>
                      <a:pt x="1978" y="512"/>
                      <a:pt x="1978" y="512"/>
                      <a:pt x="1978" y="512"/>
                    </a:cubicBezTo>
                    <a:cubicBezTo>
                      <a:pt x="1973" y="531"/>
                      <a:pt x="1963" y="541"/>
                      <a:pt x="1963" y="555"/>
                    </a:cubicBezTo>
                    <a:cubicBezTo>
                      <a:pt x="1963" y="648"/>
                      <a:pt x="1963" y="648"/>
                      <a:pt x="1963" y="648"/>
                    </a:cubicBezTo>
                    <a:cubicBezTo>
                      <a:pt x="1963" y="672"/>
                      <a:pt x="1988" y="682"/>
                      <a:pt x="2007" y="697"/>
                    </a:cubicBezTo>
                    <a:cubicBezTo>
                      <a:pt x="2027" y="716"/>
                      <a:pt x="2041" y="731"/>
                      <a:pt x="2070" y="731"/>
                    </a:cubicBezTo>
                    <a:cubicBezTo>
                      <a:pt x="2119" y="731"/>
                      <a:pt x="2149" y="711"/>
                      <a:pt x="2197" y="697"/>
                    </a:cubicBezTo>
                    <a:cubicBezTo>
                      <a:pt x="2212" y="687"/>
                      <a:pt x="2226" y="687"/>
                      <a:pt x="2240" y="682"/>
                    </a:cubicBezTo>
                    <a:cubicBezTo>
                      <a:pt x="2255" y="677"/>
                      <a:pt x="2260" y="672"/>
                      <a:pt x="2275" y="672"/>
                    </a:cubicBezTo>
                    <a:cubicBezTo>
                      <a:pt x="2279" y="672"/>
                      <a:pt x="2279" y="682"/>
                      <a:pt x="2285" y="687"/>
                    </a:cubicBezTo>
                    <a:cubicBezTo>
                      <a:pt x="2319" y="711"/>
                      <a:pt x="2323" y="740"/>
                      <a:pt x="2358" y="760"/>
                    </a:cubicBezTo>
                    <a:cubicBezTo>
                      <a:pt x="2377" y="770"/>
                      <a:pt x="2387" y="779"/>
                      <a:pt x="2406" y="784"/>
                    </a:cubicBezTo>
                    <a:cubicBezTo>
                      <a:pt x="2416" y="789"/>
                      <a:pt x="2436" y="794"/>
                      <a:pt x="2436" y="808"/>
                    </a:cubicBezTo>
                    <a:cubicBezTo>
                      <a:pt x="2436" y="823"/>
                      <a:pt x="2426" y="833"/>
                      <a:pt x="2416" y="843"/>
                    </a:cubicBezTo>
                    <a:cubicBezTo>
                      <a:pt x="2401" y="858"/>
                      <a:pt x="2397" y="867"/>
                      <a:pt x="2377" y="877"/>
                    </a:cubicBezTo>
                    <a:cubicBezTo>
                      <a:pt x="2270" y="838"/>
                      <a:pt x="2270" y="838"/>
                      <a:pt x="2270" y="838"/>
                    </a:cubicBezTo>
                    <a:cubicBezTo>
                      <a:pt x="2226" y="838"/>
                      <a:pt x="2226" y="838"/>
                      <a:pt x="2226" y="838"/>
                    </a:cubicBezTo>
                    <a:cubicBezTo>
                      <a:pt x="2226" y="858"/>
                      <a:pt x="2221" y="867"/>
                      <a:pt x="2221" y="882"/>
                    </a:cubicBezTo>
                    <a:cubicBezTo>
                      <a:pt x="2216" y="901"/>
                      <a:pt x="2216" y="911"/>
                      <a:pt x="2207" y="930"/>
                    </a:cubicBezTo>
                    <a:cubicBezTo>
                      <a:pt x="2202" y="940"/>
                      <a:pt x="2197" y="955"/>
                      <a:pt x="2187" y="955"/>
                    </a:cubicBezTo>
                    <a:cubicBezTo>
                      <a:pt x="2158" y="955"/>
                      <a:pt x="2153" y="921"/>
                      <a:pt x="2124" y="911"/>
                    </a:cubicBezTo>
                    <a:cubicBezTo>
                      <a:pt x="2104" y="906"/>
                      <a:pt x="2090" y="906"/>
                      <a:pt x="2065" y="901"/>
                    </a:cubicBezTo>
                    <a:cubicBezTo>
                      <a:pt x="2060" y="901"/>
                      <a:pt x="2055" y="897"/>
                      <a:pt x="2051" y="897"/>
                    </a:cubicBezTo>
                    <a:cubicBezTo>
                      <a:pt x="2002" y="886"/>
                      <a:pt x="1978" y="877"/>
                      <a:pt x="1929" y="877"/>
                    </a:cubicBezTo>
                    <a:cubicBezTo>
                      <a:pt x="1909" y="877"/>
                      <a:pt x="1900" y="877"/>
                      <a:pt x="1885" y="886"/>
                    </a:cubicBezTo>
                    <a:cubicBezTo>
                      <a:pt x="1880" y="892"/>
                      <a:pt x="1880" y="897"/>
                      <a:pt x="1875" y="901"/>
                    </a:cubicBezTo>
                    <a:cubicBezTo>
                      <a:pt x="1861" y="916"/>
                      <a:pt x="1851" y="925"/>
                      <a:pt x="1837" y="945"/>
                    </a:cubicBezTo>
                    <a:cubicBezTo>
                      <a:pt x="1803" y="974"/>
                      <a:pt x="1783" y="989"/>
                      <a:pt x="1744" y="1013"/>
                    </a:cubicBezTo>
                    <a:cubicBezTo>
                      <a:pt x="1729" y="1023"/>
                      <a:pt x="1720" y="1038"/>
                      <a:pt x="1700" y="1047"/>
                    </a:cubicBezTo>
                    <a:cubicBezTo>
                      <a:pt x="1690" y="1047"/>
                      <a:pt x="1681" y="1047"/>
                      <a:pt x="1671" y="1047"/>
                    </a:cubicBezTo>
                    <a:cubicBezTo>
                      <a:pt x="1642" y="1062"/>
                      <a:pt x="1627" y="1082"/>
                      <a:pt x="1607" y="1110"/>
                    </a:cubicBezTo>
                    <a:cubicBezTo>
                      <a:pt x="1598" y="1130"/>
                      <a:pt x="1583" y="1135"/>
                      <a:pt x="1574" y="1154"/>
                    </a:cubicBezTo>
                    <a:cubicBezTo>
                      <a:pt x="1549" y="1189"/>
                      <a:pt x="1539" y="1213"/>
                      <a:pt x="1515" y="1247"/>
                    </a:cubicBezTo>
                    <a:cubicBezTo>
                      <a:pt x="1496" y="1237"/>
                      <a:pt x="1481" y="1223"/>
                      <a:pt x="1481" y="1198"/>
                    </a:cubicBezTo>
                    <a:cubicBezTo>
                      <a:pt x="1481" y="1189"/>
                      <a:pt x="1496" y="1179"/>
                      <a:pt x="1500" y="1169"/>
                    </a:cubicBezTo>
                    <a:cubicBezTo>
                      <a:pt x="1505" y="1159"/>
                      <a:pt x="1505" y="1149"/>
                      <a:pt x="1505" y="1140"/>
                    </a:cubicBezTo>
                    <a:cubicBezTo>
                      <a:pt x="1500" y="1140"/>
                      <a:pt x="1500" y="1135"/>
                      <a:pt x="1496" y="1135"/>
                    </a:cubicBezTo>
                    <a:cubicBezTo>
                      <a:pt x="1452" y="1135"/>
                      <a:pt x="1417" y="1159"/>
                      <a:pt x="1408" y="1198"/>
                    </a:cubicBezTo>
                    <a:cubicBezTo>
                      <a:pt x="1393" y="1193"/>
                      <a:pt x="1378" y="1189"/>
                      <a:pt x="1364" y="1179"/>
                    </a:cubicBezTo>
                    <a:cubicBezTo>
                      <a:pt x="1339" y="1165"/>
                      <a:pt x="1344" y="1140"/>
                      <a:pt x="1335" y="1115"/>
                    </a:cubicBezTo>
                    <a:cubicBezTo>
                      <a:pt x="1320" y="1110"/>
                      <a:pt x="1320" y="1110"/>
                      <a:pt x="1320" y="1110"/>
                    </a:cubicBezTo>
                    <a:cubicBezTo>
                      <a:pt x="1311" y="1154"/>
                      <a:pt x="1325" y="1179"/>
                      <a:pt x="1320" y="1218"/>
                    </a:cubicBezTo>
                    <a:cubicBezTo>
                      <a:pt x="1315" y="1237"/>
                      <a:pt x="1306" y="1247"/>
                      <a:pt x="1296" y="1262"/>
                    </a:cubicBezTo>
                    <a:cubicBezTo>
                      <a:pt x="1276" y="1295"/>
                      <a:pt x="1267" y="1320"/>
                      <a:pt x="1247" y="1354"/>
                    </a:cubicBezTo>
                    <a:cubicBezTo>
                      <a:pt x="1223" y="1403"/>
                      <a:pt x="1213" y="1432"/>
                      <a:pt x="1184" y="1481"/>
                    </a:cubicBezTo>
                    <a:cubicBezTo>
                      <a:pt x="1164" y="1515"/>
                      <a:pt x="1140" y="1539"/>
                      <a:pt x="1140" y="1583"/>
                    </a:cubicBezTo>
                    <a:cubicBezTo>
                      <a:pt x="1140" y="1607"/>
                      <a:pt x="1140" y="1607"/>
                      <a:pt x="1140" y="1607"/>
                    </a:cubicBezTo>
                    <a:lnTo>
                      <a:pt x="1140" y="1607"/>
                    </a:lnTo>
                    <a:cubicBezTo>
                      <a:pt x="1135" y="1578"/>
                      <a:pt x="1126" y="1544"/>
                      <a:pt x="1110" y="1515"/>
                    </a:cubicBezTo>
                    <a:cubicBezTo>
                      <a:pt x="1101" y="1500"/>
                      <a:pt x="1091" y="1491"/>
                      <a:pt x="1082" y="1471"/>
                    </a:cubicBezTo>
                    <a:cubicBezTo>
                      <a:pt x="1052" y="1403"/>
                      <a:pt x="1028" y="1359"/>
                      <a:pt x="1028" y="1281"/>
                    </a:cubicBezTo>
                    <a:cubicBezTo>
                      <a:pt x="999" y="1276"/>
                      <a:pt x="980" y="1281"/>
                      <a:pt x="955" y="1267"/>
                    </a:cubicBezTo>
                    <a:cubicBezTo>
                      <a:pt x="940" y="1262"/>
                      <a:pt x="935" y="1256"/>
                      <a:pt x="925" y="1247"/>
                    </a:cubicBezTo>
                    <a:cubicBezTo>
                      <a:pt x="916" y="1228"/>
                      <a:pt x="921" y="1213"/>
                      <a:pt x="906" y="1198"/>
                    </a:cubicBezTo>
                    <a:cubicBezTo>
                      <a:pt x="891" y="1184"/>
                      <a:pt x="872" y="1193"/>
                      <a:pt x="848" y="1193"/>
                    </a:cubicBezTo>
                    <a:cubicBezTo>
                      <a:pt x="819" y="1189"/>
                      <a:pt x="804" y="1184"/>
                      <a:pt x="775" y="1179"/>
                    </a:cubicBezTo>
                    <a:cubicBezTo>
                      <a:pt x="662" y="1169"/>
                      <a:pt x="604" y="1149"/>
                      <a:pt x="502" y="1125"/>
                    </a:cubicBezTo>
                    <a:cubicBezTo>
                      <a:pt x="468" y="1115"/>
                      <a:pt x="453" y="1110"/>
                      <a:pt x="424" y="1106"/>
                    </a:cubicBezTo>
                    <a:cubicBezTo>
                      <a:pt x="400" y="1101"/>
                      <a:pt x="385" y="1101"/>
                      <a:pt x="361" y="1096"/>
                    </a:cubicBezTo>
                    <a:cubicBezTo>
                      <a:pt x="307" y="1091"/>
                      <a:pt x="278" y="1082"/>
                      <a:pt x="224" y="1067"/>
                    </a:cubicBezTo>
                    <a:cubicBezTo>
                      <a:pt x="175" y="1057"/>
                      <a:pt x="142" y="1052"/>
                      <a:pt x="88" y="1047"/>
                    </a:cubicBezTo>
                    <a:cubicBezTo>
                      <a:pt x="39" y="1038"/>
                      <a:pt x="15" y="984"/>
                      <a:pt x="0" y="935"/>
                    </a:cubicBezTo>
                    <a:close/>
                    <a:moveTo>
                      <a:pt x="1744" y="3366"/>
                    </a:moveTo>
                    <a:lnTo>
                      <a:pt x="1744" y="3366"/>
                    </a:lnTo>
                    <a:cubicBezTo>
                      <a:pt x="2586" y="3210"/>
                      <a:pt x="2586" y="3210"/>
                      <a:pt x="2586" y="3210"/>
                    </a:cubicBezTo>
                    <a:cubicBezTo>
                      <a:pt x="2596" y="3263"/>
                      <a:pt x="2596" y="3263"/>
                      <a:pt x="2596" y="3263"/>
                    </a:cubicBezTo>
                    <a:lnTo>
                      <a:pt x="2596" y="3263"/>
                    </a:lnTo>
                    <a:cubicBezTo>
                      <a:pt x="3122" y="3132"/>
                      <a:pt x="3122" y="3132"/>
                      <a:pt x="3122" y="3132"/>
                    </a:cubicBezTo>
                    <a:lnTo>
                      <a:pt x="3122" y="3132"/>
                    </a:lnTo>
                    <a:cubicBezTo>
                      <a:pt x="3122" y="3098"/>
                      <a:pt x="3147" y="3083"/>
                      <a:pt x="3171" y="3059"/>
                    </a:cubicBezTo>
                    <a:cubicBezTo>
                      <a:pt x="3200" y="3025"/>
                      <a:pt x="3210" y="2996"/>
                      <a:pt x="3215" y="2952"/>
                    </a:cubicBezTo>
                    <a:lnTo>
                      <a:pt x="3215" y="2952"/>
                    </a:lnTo>
                    <a:cubicBezTo>
                      <a:pt x="3215" y="2932"/>
                      <a:pt x="3215" y="2932"/>
                      <a:pt x="3215" y="2932"/>
                    </a:cubicBezTo>
                    <a:cubicBezTo>
                      <a:pt x="3239" y="2757"/>
                      <a:pt x="3239" y="2757"/>
                      <a:pt x="3239" y="2757"/>
                    </a:cubicBezTo>
                    <a:cubicBezTo>
                      <a:pt x="3249" y="2732"/>
                      <a:pt x="3259" y="2713"/>
                      <a:pt x="3259" y="2704"/>
                    </a:cubicBezTo>
                    <a:cubicBezTo>
                      <a:pt x="3263" y="2704"/>
                      <a:pt x="3268" y="2693"/>
                      <a:pt x="3268" y="2693"/>
                    </a:cubicBezTo>
                    <a:cubicBezTo>
                      <a:pt x="3268" y="2693"/>
                      <a:pt x="3273" y="2693"/>
                      <a:pt x="3273" y="2689"/>
                    </a:cubicBezTo>
                    <a:lnTo>
                      <a:pt x="3278" y="2684"/>
                    </a:lnTo>
                    <a:cubicBezTo>
                      <a:pt x="3293" y="2679"/>
                      <a:pt x="3322" y="2635"/>
                      <a:pt x="3332" y="2625"/>
                    </a:cubicBezTo>
                    <a:cubicBezTo>
                      <a:pt x="3346" y="2601"/>
                      <a:pt x="3361" y="2577"/>
                      <a:pt x="3381" y="2552"/>
                    </a:cubicBezTo>
                    <a:cubicBezTo>
                      <a:pt x="3390" y="2533"/>
                      <a:pt x="3400" y="2523"/>
                      <a:pt x="3405" y="2494"/>
                    </a:cubicBezTo>
                    <a:cubicBezTo>
                      <a:pt x="3424" y="2450"/>
                      <a:pt x="3424" y="2450"/>
                      <a:pt x="3424" y="2450"/>
                    </a:cubicBezTo>
                    <a:cubicBezTo>
                      <a:pt x="3415" y="2406"/>
                      <a:pt x="3420" y="2386"/>
                      <a:pt x="3424" y="2343"/>
                    </a:cubicBezTo>
                    <a:lnTo>
                      <a:pt x="3424" y="2343"/>
                    </a:lnTo>
                    <a:cubicBezTo>
                      <a:pt x="3381" y="2318"/>
                      <a:pt x="3376" y="2279"/>
                      <a:pt x="3356" y="2231"/>
                    </a:cubicBezTo>
                    <a:cubicBezTo>
                      <a:pt x="3327" y="2168"/>
                      <a:pt x="3312" y="2133"/>
                      <a:pt x="3288" y="2065"/>
                    </a:cubicBezTo>
                    <a:cubicBezTo>
                      <a:pt x="3268" y="2002"/>
                      <a:pt x="3244" y="1972"/>
                      <a:pt x="3210" y="1914"/>
                    </a:cubicBezTo>
                    <a:cubicBezTo>
                      <a:pt x="3196" y="1895"/>
                      <a:pt x="3186" y="1880"/>
                      <a:pt x="3171" y="1861"/>
                    </a:cubicBezTo>
                    <a:cubicBezTo>
                      <a:pt x="3166" y="1856"/>
                      <a:pt x="3166" y="1846"/>
                      <a:pt x="3161" y="1846"/>
                    </a:cubicBezTo>
                    <a:cubicBezTo>
                      <a:pt x="3137" y="1827"/>
                      <a:pt x="3117" y="1831"/>
                      <a:pt x="3088" y="1831"/>
                    </a:cubicBezTo>
                    <a:cubicBezTo>
                      <a:pt x="3069" y="1831"/>
                      <a:pt x="3059" y="1841"/>
                      <a:pt x="3039" y="1846"/>
                    </a:cubicBezTo>
                    <a:cubicBezTo>
                      <a:pt x="3030" y="1846"/>
                      <a:pt x="3020" y="1836"/>
                      <a:pt x="3011" y="1846"/>
                    </a:cubicBezTo>
                    <a:cubicBezTo>
                      <a:pt x="3006" y="1846"/>
                      <a:pt x="3006" y="1856"/>
                      <a:pt x="3006" y="1861"/>
                    </a:cubicBezTo>
                    <a:cubicBezTo>
                      <a:pt x="2991" y="1875"/>
                      <a:pt x="2981" y="1885"/>
                      <a:pt x="2971" y="1905"/>
                    </a:cubicBezTo>
                    <a:cubicBezTo>
                      <a:pt x="2956" y="1934"/>
                      <a:pt x="2942" y="1953"/>
                      <a:pt x="2923" y="1977"/>
                    </a:cubicBezTo>
                    <a:cubicBezTo>
                      <a:pt x="2908" y="2002"/>
                      <a:pt x="2893" y="2016"/>
                      <a:pt x="2884" y="2041"/>
                    </a:cubicBezTo>
                    <a:cubicBezTo>
                      <a:pt x="2874" y="2055"/>
                      <a:pt x="2879" y="2075"/>
                      <a:pt x="2859" y="2085"/>
                    </a:cubicBezTo>
                    <a:cubicBezTo>
                      <a:pt x="2854" y="2085"/>
                      <a:pt x="2850" y="2080"/>
                      <a:pt x="2845" y="2080"/>
                    </a:cubicBezTo>
                    <a:cubicBezTo>
                      <a:pt x="2835" y="2085"/>
                      <a:pt x="2825" y="2085"/>
                      <a:pt x="2815" y="2085"/>
                    </a:cubicBezTo>
                    <a:cubicBezTo>
                      <a:pt x="2791" y="2090"/>
                      <a:pt x="2781" y="2104"/>
                      <a:pt x="2757" y="2114"/>
                    </a:cubicBezTo>
                    <a:cubicBezTo>
                      <a:pt x="2752" y="2099"/>
                      <a:pt x="2747" y="2094"/>
                      <a:pt x="2743" y="2080"/>
                    </a:cubicBezTo>
                    <a:cubicBezTo>
                      <a:pt x="2743" y="2065"/>
                      <a:pt x="2747" y="2055"/>
                      <a:pt x="2743" y="2036"/>
                    </a:cubicBezTo>
                    <a:cubicBezTo>
                      <a:pt x="2743" y="2027"/>
                      <a:pt x="2723" y="2022"/>
                      <a:pt x="2723" y="2007"/>
                    </a:cubicBezTo>
                    <a:cubicBezTo>
                      <a:pt x="2723" y="1987"/>
                      <a:pt x="2743" y="1977"/>
                      <a:pt x="2752" y="1963"/>
                    </a:cubicBezTo>
                    <a:cubicBezTo>
                      <a:pt x="2767" y="1939"/>
                      <a:pt x="2771" y="1924"/>
                      <a:pt x="2791" y="1900"/>
                    </a:cubicBezTo>
                    <a:cubicBezTo>
                      <a:pt x="2811" y="1870"/>
                      <a:pt x="2840" y="1861"/>
                      <a:pt x="2845" y="1827"/>
                    </a:cubicBezTo>
                    <a:cubicBezTo>
                      <a:pt x="2850" y="1797"/>
                      <a:pt x="2845" y="1773"/>
                      <a:pt x="2854" y="1739"/>
                    </a:cubicBezTo>
                    <a:cubicBezTo>
                      <a:pt x="2864" y="1700"/>
                      <a:pt x="2884" y="1676"/>
                      <a:pt x="2884" y="1632"/>
                    </a:cubicBezTo>
                    <a:cubicBezTo>
                      <a:pt x="2884" y="1539"/>
                      <a:pt x="2884" y="1539"/>
                      <a:pt x="2884" y="1539"/>
                    </a:cubicBezTo>
                    <a:cubicBezTo>
                      <a:pt x="2884" y="1500"/>
                      <a:pt x="2869" y="1476"/>
                      <a:pt x="2845" y="1437"/>
                    </a:cubicBezTo>
                    <a:cubicBezTo>
                      <a:pt x="2830" y="1413"/>
                      <a:pt x="2820" y="1398"/>
                      <a:pt x="2806" y="1378"/>
                    </a:cubicBezTo>
                    <a:cubicBezTo>
                      <a:pt x="2791" y="1364"/>
                      <a:pt x="2771" y="1354"/>
                      <a:pt x="2771" y="1335"/>
                    </a:cubicBezTo>
                    <a:cubicBezTo>
                      <a:pt x="2771" y="1330"/>
                      <a:pt x="2781" y="1325"/>
                      <a:pt x="2781" y="1320"/>
                    </a:cubicBezTo>
                    <a:cubicBezTo>
                      <a:pt x="2791" y="1286"/>
                      <a:pt x="2806" y="1271"/>
                      <a:pt x="2806" y="1237"/>
                    </a:cubicBezTo>
                    <a:cubicBezTo>
                      <a:pt x="2806" y="1213"/>
                      <a:pt x="2771" y="1203"/>
                      <a:pt x="2747" y="1198"/>
                    </a:cubicBezTo>
                    <a:cubicBezTo>
                      <a:pt x="2723" y="1193"/>
                      <a:pt x="2708" y="1189"/>
                      <a:pt x="2689" y="1179"/>
                    </a:cubicBezTo>
                    <a:cubicBezTo>
                      <a:pt x="2660" y="1165"/>
                      <a:pt x="2645" y="1140"/>
                      <a:pt x="2611" y="1130"/>
                    </a:cubicBezTo>
                    <a:cubicBezTo>
                      <a:pt x="2586" y="1125"/>
                      <a:pt x="2567" y="1130"/>
                      <a:pt x="2538" y="1130"/>
                    </a:cubicBezTo>
                    <a:cubicBezTo>
                      <a:pt x="2494" y="1135"/>
                      <a:pt x="2475" y="1110"/>
                      <a:pt x="2431" y="1096"/>
                    </a:cubicBezTo>
                    <a:cubicBezTo>
                      <a:pt x="2416" y="1091"/>
                      <a:pt x="2401" y="1091"/>
                      <a:pt x="2387" y="1091"/>
                    </a:cubicBezTo>
                    <a:cubicBezTo>
                      <a:pt x="2358" y="1086"/>
                      <a:pt x="2338" y="1096"/>
                      <a:pt x="2309" y="1091"/>
                    </a:cubicBezTo>
                    <a:cubicBezTo>
                      <a:pt x="2279" y="1086"/>
                      <a:pt x="2275" y="1052"/>
                      <a:pt x="2240" y="1052"/>
                    </a:cubicBezTo>
                    <a:cubicBezTo>
                      <a:pt x="2216" y="1052"/>
                      <a:pt x="2207" y="1062"/>
                      <a:pt x="2182" y="1071"/>
                    </a:cubicBezTo>
                    <a:cubicBezTo>
                      <a:pt x="2158" y="1082"/>
                      <a:pt x="2138" y="1091"/>
                      <a:pt x="2124" y="1110"/>
                    </a:cubicBezTo>
                    <a:cubicBezTo>
                      <a:pt x="2099" y="1149"/>
                      <a:pt x="2104" y="1179"/>
                      <a:pt x="2085" y="1218"/>
                    </a:cubicBezTo>
                    <a:cubicBezTo>
                      <a:pt x="2119" y="1232"/>
                      <a:pt x="2143" y="1232"/>
                      <a:pt x="2173" y="1247"/>
                    </a:cubicBezTo>
                    <a:cubicBezTo>
                      <a:pt x="2143" y="1281"/>
                      <a:pt x="2119" y="1306"/>
                      <a:pt x="2075" y="1315"/>
                    </a:cubicBezTo>
                    <a:cubicBezTo>
                      <a:pt x="2060" y="1330"/>
                      <a:pt x="2055" y="1350"/>
                      <a:pt x="2055" y="1364"/>
                    </a:cubicBezTo>
                    <a:cubicBezTo>
                      <a:pt x="2055" y="1486"/>
                      <a:pt x="2055" y="1486"/>
                      <a:pt x="2055" y="1486"/>
                    </a:cubicBezTo>
                    <a:cubicBezTo>
                      <a:pt x="2055" y="1520"/>
                      <a:pt x="2055" y="1544"/>
                      <a:pt x="2046" y="1578"/>
                    </a:cubicBezTo>
                    <a:cubicBezTo>
                      <a:pt x="2017" y="1574"/>
                      <a:pt x="1988" y="1574"/>
                      <a:pt x="1973" y="1544"/>
                    </a:cubicBezTo>
                    <a:cubicBezTo>
                      <a:pt x="1944" y="1505"/>
                      <a:pt x="1948" y="1476"/>
                      <a:pt x="1948" y="1427"/>
                    </a:cubicBezTo>
                    <a:cubicBezTo>
                      <a:pt x="1909" y="1427"/>
                      <a:pt x="1909" y="1427"/>
                      <a:pt x="1909" y="1427"/>
                    </a:cubicBezTo>
                    <a:cubicBezTo>
                      <a:pt x="1895" y="1427"/>
                      <a:pt x="1890" y="1447"/>
                      <a:pt x="1880" y="1461"/>
                    </a:cubicBezTo>
                    <a:cubicBezTo>
                      <a:pt x="1870" y="1476"/>
                      <a:pt x="1861" y="1486"/>
                      <a:pt x="1856" y="1505"/>
                    </a:cubicBezTo>
                    <a:cubicBezTo>
                      <a:pt x="1837" y="1539"/>
                      <a:pt x="1822" y="1563"/>
                      <a:pt x="1787" y="1588"/>
                    </a:cubicBezTo>
                    <a:cubicBezTo>
                      <a:pt x="1778" y="1593"/>
                      <a:pt x="1763" y="1593"/>
                      <a:pt x="1759" y="1602"/>
                    </a:cubicBezTo>
                    <a:cubicBezTo>
                      <a:pt x="1744" y="1622"/>
                      <a:pt x="1748" y="1641"/>
                      <a:pt x="1744" y="1661"/>
                    </a:cubicBezTo>
                    <a:cubicBezTo>
                      <a:pt x="1739" y="1685"/>
                      <a:pt x="1734" y="1700"/>
                      <a:pt x="1724" y="1724"/>
                    </a:cubicBezTo>
                    <a:cubicBezTo>
                      <a:pt x="1720" y="1739"/>
                      <a:pt x="1705" y="1749"/>
                      <a:pt x="1705" y="1768"/>
                    </a:cubicBezTo>
                    <a:cubicBezTo>
                      <a:pt x="1705" y="1773"/>
                      <a:pt x="1715" y="1778"/>
                      <a:pt x="1715" y="1783"/>
                    </a:cubicBezTo>
                    <a:cubicBezTo>
                      <a:pt x="1720" y="1822"/>
                      <a:pt x="1724" y="1841"/>
                      <a:pt x="1724" y="1875"/>
                    </a:cubicBezTo>
                    <a:cubicBezTo>
                      <a:pt x="1724" y="1948"/>
                      <a:pt x="1724" y="1948"/>
                      <a:pt x="1724" y="1948"/>
                    </a:cubicBezTo>
                    <a:cubicBezTo>
                      <a:pt x="1724" y="2012"/>
                      <a:pt x="1690" y="2046"/>
                      <a:pt x="1690" y="2109"/>
                    </a:cubicBezTo>
                    <a:cubicBezTo>
                      <a:pt x="1690" y="2168"/>
                      <a:pt x="1720" y="2192"/>
                      <a:pt x="1724" y="2250"/>
                    </a:cubicBezTo>
                    <a:cubicBezTo>
                      <a:pt x="1734" y="2314"/>
                      <a:pt x="1729" y="2358"/>
                      <a:pt x="1773" y="2401"/>
                    </a:cubicBezTo>
                    <a:cubicBezTo>
                      <a:pt x="1798" y="2425"/>
                      <a:pt x="1817" y="2436"/>
                      <a:pt x="1842" y="2464"/>
                    </a:cubicBezTo>
                    <a:cubicBezTo>
                      <a:pt x="1880" y="2518"/>
                      <a:pt x="1870" y="2567"/>
                      <a:pt x="1885" y="2630"/>
                    </a:cubicBezTo>
                    <a:cubicBezTo>
                      <a:pt x="1890" y="2660"/>
                      <a:pt x="1905" y="2679"/>
                      <a:pt x="1905" y="2708"/>
                    </a:cubicBezTo>
                    <a:cubicBezTo>
                      <a:pt x="1905" y="2801"/>
                      <a:pt x="1905" y="2801"/>
                      <a:pt x="1905" y="2801"/>
                    </a:cubicBezTo>
                    <a:cubicBezTo>
                      <a:pt x="1905" y="2840"/>
                      <a:pt x="1895" y="2864"/>
                      <a:pt x="1890" y="2908"/>
                    </a:cubicBezTo>
                    <a:cubicBezTo>
                      <a:pt x="1890" y="2928"/>
                      <a:pt x="1895" y="2937"/>
                      <a:pt x="1890" y="2956"/>
                    </a:cubicBezTo>
                    <a:cubicBezTo>
                      <a:pt x="1890" y="2986"/>
                      <a:pt x="1875" y="3000"/>
                      <a:pt x="1875" y="3030"/>
                    </a:cubicBezTo>
                    <a:cubicBezTo>
                      <a:pt x="1870" y="3069"/>
                      <a:pt x="1861" y="3088"/>
                      <a:pt x="1856" y="3122"/>
                    </a:cubicBezTo>
                    <a:cubicBezTo>
                      <a:pt x="1846" y="3146"/>
                      <a:pt x="1851" y="3161"/>
                      <a:pt x="1842" y="3185"/>
                    </a:cubicBezTo>
                    <a:cubicBezTo>
                      <a:pt x="1827" y="3229"/>
                      <a:pt x="1812" y="3254"/>
                      <a:pt x="1787" y="3293"/>
                    </a:cubicBezTo>
                    <a:cubicBezTo>
                      <a:pt x="1783" y="3307"/>
                      <a:pt x="1778" y="3322"/>
                      <a:pt x="1768" y="3337"/>
                    </a:cubicBezTo>
                    <a:cubicBezTo>
                      <a:pt x="1759" y="3346"/>
                      <a:pt x="1754" y="3356"/>
                      <a:pt x="1744" y="3366"/>
                    </a:cubicBezTo>
                    <a:close/>
                  </a:path>
                </a:pathLst>
              </a:custGeom>
              <a:solidFill>
                <a:srgbClr val="B40937"/>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35" name="Freeform 81"/>
              <p:cNvSpPr>
                <a:spLocks noChangeArrowheads="1"/>
              </p:cNvSpPr>
              <p:nvPr/>
            </p:nvSpPr>
            <p:spPr bwMode="auto">
              <a:xfrm>
                <a:off x="8751671" y="4763976"/>
                <a:ext cx="358431" cy="1234988"/>
              </a:xfrm>
              <a:custGeom>
                <a:avLst/>
                <a:gdLst>
                  <a:gd name="T0" fmla="*/ 0 w 571"/>
                  <a:gd name="T1" fmla="*/ 15 h 1950"/>
                  <a:gd name="T2" fmla="*/ 0 w 571"/>
                  <a:gd name="T3" fmla="*/ 15 h 1950"/>
                  <a:gd name="T4" fmla="*/ 409 w 571"/>
                  <a:gd name="T5" fmla="*/ 0 h 1950"/>
                  <a:gd name="T6" fmla="*/ 409 w 571"/>
                  <a:gd name="T7" fmla="*/ 0 h 1950"/>
                  <a:gd name="T8" fmla="*/ 419 w 571"/>
                  <a:gd name="T9" fmla="*/ 54 h 1950"/>
                  <a:gd name="T10" fmla="*/ 399 w 571"/>
                  <a:gd name="T11" fmla="*/ 200 h 1950"/>
                  <a:gd name="T12" fmla="*/ 526 w 571"/>
                  <a:gd name="T13" fmla="*/ 356 h 1950"/>
                  <a:gd name="T14" fmla="*/ 570 w 571"/>
                  <a:gd name="T15" fmla="*/ 1316 h 1950"/>
                  <a:gd name="T16" fmla="*/ 541 w 571"/>
                  <a:gd name="T17" fmla="*/ 1388 h 1950"/>
                  <a:gd name="T18" fmla="*/ 541 w 571"/>
                  <a:gd name="T19" fmla="*/ 1388 h 1950"/>
                  <a:gd name="T20" fmla="*/ 560 w 571"/>
                  <a:gd name="T21" fmla="*/ 1598 h 1950"/>
                  <a:gd name="T22" fmla="*/ 550 w 571"/>
                  <a:gd name="T23" fmla="*/ 1676 h 1950"/>
                  <a:gd name="T24" fmla="*/ 516 w 571"/>
                  <a:gd name="T25" fmla="*/ 1764 h 1950"/>
                  <a:gd name="T26" fmla="*/ 570 w 571"/>
                  <a:gd name="T27" fmla="*/ 1949 h 1950"/>
                  <a:gd name="T28" fmla="*/ 570 w 571"/>
                  <a:gd name="T29" fmla="*/ 1949 h 1950"/>
                  <a:gd name="T30" fmla="*/ 424 w 571"/>
                  <a:gd name="T31" fmla="*/ 1856 h 1950"/>
                  <a:gd name="T32" fmla="*/ 360 w 571"/>
                  <a:gd name="T33" fmla="*/ 1841 h 1950"/>
                  <a:gd name="T34" fmla="*/ 258 w 571"/>
                  <a:gd name="T35" fmla="*/ 1813 h 1950"/>
                  <a:gd name="T36" fmla="*/ 195 w 571"/>
                  <a:gd name="T37" fmla="*/ 1783 h 1950"/>
                  <a:gd name="T38" fmla="*/ 146 w 571"/>
                  <a:gd name="T39" fmla="*/ 1754 h 1950"/>
                  <a:gd name="T40" fmla="*/ 78 w 571"/>
                  <a:gd name="T41" fmla="*/ 1764 h 1950"/>
                  <a:gd name="T42" fmla="*/ 5 w 571"/>
                  <a:gd name="T43" fmla="*/ 1773 h 1950"/>
                  <a:gd name="T44" fmla="*/ 0 w 571"/>
                  <a:gd name="T45" fmla="*/ 1773 h 1950"/>
                  <a:gd name="T46" fmla="*/ 0 w 571"/>
                  <a:gd name="T47" fmla="*/ 1773 h 1950"/>
                  <a:gd name="T48" fmla="*/ 0 w 571"/>
                  <a:gd name="T49" fmla="*/ 15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1" h="1950">
                    <a:moveTo>
                      <a:pt x="0" y="15"/>
                    </a:moveTo>
                    <a:lnTo>
                      <a:pt x="0" y="15"/>
                    </a:lnTo>
                    <a:cubicBezTo>
                      <a:pt x="136" y="15"/>
                      <a:pt x="273" y="6"/>
                      <a:pt x="409" y="0"/>
                    </a:cubicBezTo>
                    <a:lnTo>
                      <a:pt x="409" y="0"/>
                    </a:lnTo>
                    <a:cubicBezTo>
                      <a:pt x="409" y="20"/>
                      <a:pt x="419" y="34"/>
                      <a:pt x="419" y="54"/>
                    </a:cubicBezTo>
                    <a:cubicBezTo>
                      <a:pt x="419" y="112"/>
                      <a:pt x="399" y="142"/>
                      <a:pt x="399" y="200"/>
                    </a:cubicBezTo>
                    <a:cubicBezTo>
                      <a:pt x="399" y="273"/>
                      <a:pt x="467" y="312"/>
                      <a:pt x="526" y="356"/>
                    </a:cubicBezTo>
                    <a:cubicBezTo>
                      <a:pt x="570" y="1316"/>
                      <a:pt x="570" y="1316"/>
                      <a:pt x="570" y="1316"/>
                    </a:cubicBezTo>
                    <a:cubicBezTo>
                      <a:pt x="550" y="1350"/>
                      <a:pt x="550" y="1350"/>
                      <a:pt x="541" y="1388"/>
                    </a:cubicBezTo>
                    <a:lnTo>
                      <a:pt x="541" y="1388"/>
                    </a:lnTo>
                    <a:cubicBezTo>
                      <a:pt x="550" y="1471"/>
                      <a:pt x="560" y="1520"/>
                      <a:pt x="560" y="1598"/>
                    </a:cubicBezTo>
                    <a:cubicBezTo>
                      <a:pt x="560" y="1627"/>
                      <a:pt x="560" y="1647"/>
                      <a:pt x="550" y="1676"/>
                    </a:cubicBezTo>
                    <a:cubicBezTo>
                      <a:pt x="541" y="1710"/>
                      <a:pt x="516" y="1730"/>
                      <a:pt x="516" y="1764"/>
                    </a:cubicBezTo>
                    <a:cubicBezTo>
                      <a:pt x="516" y="1841"/>
                      <a:pt x="565" y="1876"/>
                      <a:pt x="570" y="1949"/>
                    </a:cubicBezTo>
                    <a:lnTo>
                      <a:pt x="570" y="1949"/>
                    </a:lnTo>
                    <a:cubicBezTo>
                      <a:pt x="511" y="1915"/>
                      <a:pt x="487" y="1885"/>
                      <a:pt x="424" y="1856"/>
                    </a:cubicBezTo>
                    <a:cubicBezTo>
                      <a:pt x="404" y="1846"/>
                      <a:pt x="384" y="1846"/>
                      <a:pt x="360" y="1841"/>
                    </a:cubicBezTo>
                    <a:cubicBezTo>
                      <a:pt x="321" y="1832"/>
                      <a:pt x="297" y="1822"/>
                      <a:pt x="258" y="1813"/>
                    </a:cubicBezTo>
                    <a:cubicBezTo>
                      <a:pt x="234" y="1803"/>
                      <a:pt x="219" y="1798"/>
                      <a:pt x="195" y="1783"/>
                    </a:cubicBezTo>
                    <a:cubicBezTo>
                      <a:pt x="180" y="1769"/>
                      <a:pt x="171" y="1754"/>
                      <a:pt x="146" y="1754"/>
                    </a:cubicBezTo>
                    <a:cubicBezTo>
                      <a:pt x="122" y="1754"/>
                      <a:pt x="107" y="1764"/>
                      <a:pt x="78" y="1764"/>
                    </a:cubicBezTo>
                    <a:cubicBezTo>
                      <a:pt x="49" y="1769"/>
                      <a:pt x="34" y="1769"/>
                      <a:pt x="5" y="1773"/>
                    </a:cubicBezTo>
                    <a:cubicBezTo>
                      <a:pt x="0" y="1773"/>
                      <a:pt x="0" y="1773"/>
                      <a:pt x="0" y="1773"/>
                    </a:cubicBezTo>
                    <a:lnTo>
                      <a:pt x="0" y="1773"/>
                    </a:lnTo>
                    <a:cubicBezTo>
                      <a:pt x="0" y="15"/>
                      <a:pt x="0" y="15"/>
                      <a:pt x="0" y="15"/>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36" name="Freeform 82"/>
              <p:cNvSpPr>
                <a:spLocks noChangeArrowheads="1"/>
              </p:cNvSpPr>
              <p:nvPr/>
            </p:nvSpPr>
            <p:spPr bwMode="auto">
              <a:xfrm>
                <a:off x="8751671" y="3680211"/>
                <a:ext cx="257622" cy="1092166"/>
              </a:xfrm>
              <a:custGeom>
                <a:avLst/>
                <a:gdLst>
                  <a:gd name="T0" fmla="*/ 117 w 410"/>
                  <a:gd name="T1" fmla="*/ 0 h 1725"/>
                  <a:gd name="T2" fmla="*/ 117 w 410"/>
                  <a:gd name="T3" fmla="*/ 0 h 1725"/>
                  <a:gd name="T4" fmla="*/ 112 w 410"/>
                  <a:gd name="T5" fmla="*/ 78 h 1725"/>
                  <a:gd name="T6" fmla="*/ 122 w 410"/>
                  <a:gd name="T7" fmla="*/ 93 h 1725"/>
                  <a:gd name="T8" fmla="*/ 151 w 410"/>
                  <a:gd name="T9" fmla="*/ 195 h 1725"/>
                  <a:gd name="T10" fmla="*/ 136 w 410"/>
                  <a:gd name="T11" fmla="*/ 278 h 1725"/>
                  <a:gd name="T12" fmla="*/ 151 w 410"/>
                  <a:gd name="T13" fmla="*/ 317 h 1725"/>
                  <a:gd name="T14" fmla="*/ 175 w 410"/>
                  <a:gd name="T15" fmla="*/ 409 h 1725"/>
                  <a:gd name="T16" fmla="*/ 166 w 410"/>
                  <a:gd name="T17" fmla="*/ 438 h 1725"/>
                  <a:gd name="T18" fmla="*/ 161 w 410"/>
                  <a:gd name="T19" fmla="*/ 492 h 1725"/>
                  <a:gd name="T20" fmla="*/ 219 w 410"/>
                  <a:gd name="T21" fmla="*/ 633 h 1725"/>
                  <a:gd name="T22" fmla="*/ 273 w 410"/>
                  <a:gd name="T23" fmla="*/ 726 h 1725"/>
                  <a:gd name="T24" fmla="*/ 307 w 410"/>
                  <a:gd name="T25" fmla="*/ 798 h 1725"/>
                  <a:gd name="T26" fmla="*/ 326 w 410"/>
                  <a:gd name="T27" fmla="*/ 979 h 1725"/>
                  <a:gd name="T28" fmla="*/ 345 w 410"/>
                  <a:gd name="T29" fmla="*/ 1086 h 1725"/>
                  <a:gd name="T30" fmla="*/ 326 w 410"/>
                  <a:gd name="T31" fmla="*/ 1237 h 1725"/>
                  <a:gd name="T32" fmla="*/ 341 w 410"/>
                  <a:gd name="T33" fmla="*/ 1295 h 1725"/>
                  <a:gd name="T34" fmla="*/ 380 w 410"/>
                  <a:gd name="T35" fmla="*/ 1475 h 1725"/>
                  <a:gd name="T36" fmla="*/ 395 w 410"/>
                  <a:gd name="T37" fmla="*/ 1525 h 1725"/>
                  <a:gd name="T38" fmla="*/ 409 w 410"/>
                  <a:gd name="T39" fmla="*/ 1709 h 1725"/>
                  <a:gd name="T40" fmla="*/ 409 w 410"/>
                  <a:gd name="T41" fmla="*/ 1709 h 1725"/>
                  <a:gd name="T42" fmla="*/ 0 w 410"/>
                  <a:gd name="T43" fmla="*/ 1724 h 1725"/>
                  <a:gd name="T44" fmla="*/ 0 w 410"/>
                  <a:gd name="T45" fmla="*/ 1724 h 1725"/>
                  <a:gd name="T46" fmla="*/ 0 w 410"/>
                  <a:gd name="T47" fmla="*/ 5 h 1725"/>
                  <a:gd name="T48" fmla="*/ 0 w 410"/>
                  <a:gd name="T49" fmla="*/ 5 h 1725"/>
                  <a:gd name="T50" fmla="*/ 117 w 410"/>
                  <a:gd name="T51"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0" h="1725">
                    <a:moveTo>
                      <a:pt x="117" y="0"/>
                    </a:moveTo>
                    <a:lnTo>
                      <a:pt x="117" y="0"/>
                    </a:lnTo>
                    <a:cubicBezTo>
                      <a:pt x="112" y="29"/>
                      <a:pt x="112" y="49"/>
                      <a:pt x="112" y="78"/>
                    </a:cubicBezTo>
                    <a:cubicBezTo>
                      <a:pt x="112" y="83"/>
                      <a:pt x="117" y="83"/>
                      <a:pt x="122" y="93"/>
                    </a:cubicBezTo>
                    <a:cubicBezTo>
                      <a:pt x="132" y="131"/>
                      <a:pt x="151" y="156"/>
                      <a:pt x="151" y="195"/>
                    </a:cubicBezTo>
                    <a:cubicBezTo>
                      <a:pt x="151" y="229"/>
                      <a:pt x="136" y="248"/>
                      <a:pt x="136" y="278"/>
                    </a:cubicBezTo>
                    <a:cubicBezTo>
                      <a:pt x="136" y="297"/>
                      <a:pt x="146" y="302"/>
                      <a:pt x="151" y="317"/>
                    </a:cubicBezTo>
                    <a:cubicBezTo>
                      <a:pt x="161" y="351"/>
                      <a:pt x="175" y="370"/>
                      <a:pt x="175" y="409"/>
                    </a:cubicBezTo>
                    <a:cubicBezTo>
                      <a:pt x="175" y="419"/>
                      <a:pt x="171" y="424"/>
                      <a:pt x="166" y="438"/>
                    </a:cubicBezTo>
                    <a:cubicBezTo>
                      <a:pt x="161" y="458"/>
                      <a:pt x="161" y="467"/>
                      <a:pt x="161" y="492"/>
                    </a:cubicBezTo>
                    <a:cubicBezTo>
                      <a:pt x="161" y="550"/>
                      <a:pt x="190" y="579"/>
                      <a:pt x="219" y="633"/>
                    </a:cubicBezTo>
                    <a:cubicBezTo>
                      <a:pt x="238" y="667"/>
                      <a:pt x="248" y="692"/>
                      <a:pt x="273" y="726"/>
                    </a:cubicBezTo>
                    <a:cubicBezTo>
                      <a:pt x="287" y="750"/>
                      <a:pt x="297" y="770"/>
                      <a:pt x="307" y="798"/>
                    </a:cubicBezTo>
                    <a:cubicBezTo>
                      <a:pt x="321" y="867"/>
                      <a:pt x="321" y="911"/>
                      <a:pt x="326" y="979"/>
                    </a:cubicBezTo>
                    <a:cubicBezTo>
                      <a:pt x="331" y="1023"/>
                      <a:pt x="345" y="1042"/>
                      <a:pt x="345" y="1086"/>
                    </a:cubicBezTo>
                    <a:cubicBezTo>
                      <a:pt x="345" y="1144"/>
                      <a:pt x="326" y="1179"/>
                      <a:pt x="326" y="1237"/>
                    </a:cubicBezTo>
                    <a:cubicBezTo>
                      <a:pt x="326" y="1262"/>
                      <a:pt x="331" y="1276"/>
                      <a:pt x="341" y="1295"/>
                    </a:cubicBezTo>
                    <a:cubicBezTo>
                      <a:pt x="360" y="1364"/>
                      <a:pt x="370" y="1408"/>
                      <a:pt x="380" y="1475"/>
                    </a:cubicBezTo>
                    <a:cubicBezTo>
                      <a:pt x="384" y="1495"/>
                      <a:pt x="390" y="1505"/>
                      <a:pt x="395" y="1525"/>
                    </a:cubicBezTo>
                    <a:cubicBezTo>
                      <a:pt x="404" y="1593"/>
                      <a:pt x="399" y="1641"/>
                      <a:pt x="409" y="1709"/>
                    </a:cubicBezTo>
                    <a:lnTo>
                      <a:pt x="409" y="1709"/>
                    </a:lnTo>
                    <a:cubicBezTo>
                      <a:pt x="273" y="1715"/>
                      <a:pt x="136" y="1724"/>
                      <a:pt x="0" y="1724"/>
                    </a:cubicBezTo>
                    <a:lnTo>
                      <a:pt x="0" y="1724"/>
                    </a:lnTo>
                    <a:cubicBezTo>
                      <a:pt x="0" y="5"/>
                      <a:pt x="0" y="5"/>
                      <a:pt x="0" y="5"/>
                    </a:cubicBezTo>
                    <a:lnTo>
                      <a:pt x="0" y="5"/>
                    </a:lnTo>
                    <a:cubicBezTo>
                      <a:pt x="39" y="5"/>
                      <a:pt x="78" y="0"/>
                      <a:pt x="117" y="0"/>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37" name="Freeform 83"/>
              <p:cNvSpPr>
                <a:spLocks noChangeArrowheads="1"/>
              </p:cNvSpPr>
              <p:nvPr/>
            </p:nvSpPr>
            <p:spPr bwMode="auto">
              <a:xfrm>
                <a:off x="12996840" y="5940155"/>
                <a:ext cx="1226507" cy="1330202"/>
              </a:xfrm>
              <a:custGeom>
                <a:avLst/>
                <a:gdLst>
                  <a:gd name="T0" fmla="*/ 589 w 1935"/>
                  <a:gd name="T1" fmla="*/ 0 h 2099"/>
                  <a:gd name="T2" fmla="*/ 1169 w 1935"/>
                  <a:gd name="T3" fmla="*/ 423 h 2099"/>
                  <a:gd name="T4" fmla="*/ 1227 w 1935"/>
                  <a:gd name="T5" fmla="*/ 647 h 2099"/>
                  <a:gd name="T6" fmla="*/ 1392 w 1935"/>
                  <a:gd name="T7" fmla="*/ 506 h 2099"/>
                  <a:gd name="T8" fmla="*/ 1510 w 1935"/>
                  <a:gd name="T9" fmla="*/ 418 h 2099"/>
                  <a:gd name="T10" fmla="*/ 1627 w 1935"/>
                  <a:gd name="T11" fmla="*/ 389 h 2099"/>
                  <a:gd name="T12" fmla="*/ 1695 w 1935"/>
                  <a:gd name="T13" fmla="*/ 306 h 2099"/>
                  <a:gd name="T14" fmla="*/ 1821 w 1935"/>
                  <a:gd name="T15" fmla="*/ 296 h 2099"/>
                  <a:gd name="T16" fmla="*/ 1923 w 1935"/>
                  <a:gd name="T17" fmla="*/ 365 h 2099"/>
                  <a:gd name="T18" fmla="*/ 1934 w 1935"/>
                  <a:gd name="T19" fmla="*/ 365 h 2099"/>
                  <a:gd name="T20" fmla="*/ 1890 w 1935"/>
                  <a:gd name="T21" fmla="*/ 506 h 2099"/>
                  <a:gd name="T22" fmla="*/ 1812 w 1935"/>
                  <a:gd name="T23" fmla="*/ 477 h 2099"/>
                  <a:gd name="T24" fmla="*/ 1724 w 1935"/>
                  <a:gd name="T25" fmla="*/ 492 h 2099"/>
                  <a:gd name="T26" fmla="*/ 1690 w 1935"/>
                  <a:gd name="T27" fmla="*/ 550 h 2099"/>
                  <a:gd name="T28" fmla="*/ 1666 w 1935"/>
                  <a:gd name="T29" fmla="*/ 647 h 2099"/>
                  <a:gd name="T30" fmla="*/ 1544 w 1935"/>
                  <a:gd name="T31" fmla="*/ 866 h 2099"/>
                  <a:gd name="T32" fmla="*/ 1505 w 1935"/>
                  <a:gd name="T33" fmla="*/ 895 h 2099"/>
                  <a:gd name="T34" fmla="*/ 1436 w 1935"/>
                  <a:gd name="T35" fmla="*/ 1017 h 2099"/>
                  <a:gd name="T36" fmla="*/ 1300 w 1935"/>
                  <a:gd name="T37" fmla="*/ 1071 h 2099"/>
                  <a:gd name="T38" fmla="*/ 1169 w 1935"/>
                  <a:gd name="T39" fmla="*/ 1343 h 2099"/>
                  <a:gd name="T40" fmla="*/ 1047 w 1935"/>
                  <a:gd name="T41" fmla="*/ 1587 h 2099"/>
                  <a:gd name="T42" fmla="*/ 1066 w 1935"/>
                  <a:gd name="T43" fmla="*/ 1714 h 2099"/>
                  <a:gd name="T44" fmla="*/ 1081 w 1935"/>
                  <a:gd name="T45" fmla="*/ 1831 h 2099"/>
                  <a:gd name="T46" fmla="*/ 1003 w 1935"/>
                  <a:gd name="T47" fmla="*/ 1835 h 2099"/>
                  <a:gd name="T48" fmla="*/ 852 w 1935"/>
                  <a:gd name="T49" fmla="*/ 1909 h 2099"/>
                  <a:gd name="T50" fmla="*/ 628 w 1935"/>
                  <a:gd name="T51" fmla="*/ 1967 h 2099"/>
                  <a:gd name="T52" fmla="*/ 618 w 1935"/>
                  <a:gd name="T53" fmla="*/ 2098 h 2099"/>
                  <a:gd name="T54" fmla="*/ 526 w 1935"/>
                  <a:gd name="T55" fmla="*/ 2064 h 2099"/>
                  <a:gd name="T56" fmla="*/ 380 w 1935"/>
                  <a:gd name="T57" fmla="*/ 1977 h 2099"/>
                  <a:gd name="T58" fmla="*/ 302 w 1935"/>
                  <a:gd name="T59" fmla="*/ 1899 h 2099"/>
                  <a:gd name="T60" fmla="*/ 248 w 1935"/>
                  <a:gd name="T61" fmla="*/ 1889 h 2099"/>
                  <a:gd name="T62" fmla="*/ 141 w 1935"/>
                  <a:gd name="T63" fmla="*/ 1802 h 2099"/>
                  <a:gd name="T64" fmla="*/ 87 w 1935"/>
                  <a:gd name="T65" fmla="*/ 1733 h 2099"/>
                  <a:gd name="T66" fmla="*/ 49 w 1935"/>
                  <a:gd name="T67" fmla="*/ 1646 h 2099"/>
                  <a:gd name="T68" fmla="*/ 0 w 1935"/>
                  <a:gd name="T69" fmla="*/ 1495 h 2099"/>
                  <a:gd name="T70" fmla="*/ 160 w 1935"/>
                  <a:gd name="T71" fmla="*/ 1261 h 2099"/>
                  <a:gd name="T72" fmla="*/ 151 w 1935"/>
                  <a:gd name="T73" fmla="*/ 1130 h 2099"/>
                  <a:gd name="T74" fmla="*/ 253 w 1935"/>
                  <a:gd name="T75" fmla="*/ 1149 h 2099"/>
                  <a:gd name="T76" fmla="*/ 306 w 1935"/>
                  <a:gd name="T77" fmla="*/ 1076 h 2099"/>
                  <a:gd name="T78" fmla="*/ 297 w 1935"/>
                  <a:gd name="T79" fmla="*/ 983 h 2099"/>
                  <a:gd name="T80" fmla="*/ 292 w 1935"/>
                  <a:gd name="T81" fmla="*/ 925 h 2099"/>
                  <a:gd name="T82" fmla="*/ 321 w 1935"/>
                  <a:gd name="T83" fmla="*/ 895 h 2099"/>
                  <a:gd name="T84" fmla="*/ 355 w 1935"/>
                  <a:gd name="T85" fmla="*/ 808 h 2099"/>
                  <a:gd name="T86" fmla="*/ 463 w 1935"/>
                  <a:gd name="T87" fmla="*/ 764 h 2099"/>
                  <a:gd name="T88" fmla="*/ 545 w 1935"/>
                  <a:gd name="T89" fmla="*/ 618 h 2099"/>
                  <a:gd name="T90" fmla="*/ 569 w 1935"/>
                  <a:gd name="T91" fmla="*/ 467 h 2099"/>
                  <a:gd name="T92" fmla="*/ 555 w 1935"/>
                  <a:gd name="T93" fmla="*/ 146 h 2099"/>
                  <a:gd name="T94" fmla="*/ 589 w 1935"/>
                  <a:gd name="T95" fmla="*/ 0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5" h="2099">
                    <a:moveTo>
                      <a:pt x="589" y="0"/>
                    </a:moveTo>
                    <a:lnTo>
                      <a:pt x="589" y="0"/>
                    </a:lnTo>
                    <a:cubicBezTo>
                      <a:pt x="726" y="559"/>
                      <a:pt x="726" y="559"/>
                      <a:pt x="726" y="559"/>
                    </a:cubicBezTo>
                    <a:cubicBezTo>
                      <a:pt x="1169" y="423"/>
                      <a:pt x="1169" y="423"/>
                      <a:pt x="1169" y="423"/>
                    </a:cubicBezTo>
                    <a:lnTo>
                      <a:pt x="1169" y="423"/>
                    </a:lnTo>
                    <a:cubicBezTo>
                      <a:pt x="1227" y="647"/>
                      <a:pt x="1227" y="647"/>
                      <a:pt x="1227" y="647"/>
                    </a:cubicBezTo>
                    <a:cubicBezTo>
                      <a:pt x="1256" y="623"/>
                      <a:pt x="1266" y="594"/>
                      <a:pt x="1295" y="564"/>
                    </a:cubicBezTo>
                    <a:cubicBezTo>
                      <a:pt x="1325" y="531"/>
                      <a:pt x="1364" y="535"/>
                      <a:pt x="1392" y="506"/>
                    </a:cubicBezTo>
                    <a:cubicBezTo>
                      <a:pt x="1427" y="472"/>
                      <a:pt x="1442" y="437"/>
                      <a:pt x="1475" y="413"/>
                    </a:cubicBezTo>
                    <a:cubicBezTo>
                      <a:pt x="1510" y="418"/>
                      <a:pt x="1510" y="418"/>
                      <a:pt x="1510" y="418"/>
                    </a:cubicBezTo>
                    <a:cubicBezTo>
                      <a:pt x="1583" y="418"/>
                      <a:pt x="1583" y="418"/>
                      <a:pt x="1583" y="418"/>
                    </a:cubicBezTo>
                    <a:cubicBezTo>
                      <a:pt x="1602" y="418"/>
                      <a:pt x="1617" y="404"/>
                      <a:pt x="1627" y="389"/>
                    </a:cubicBezTo>
                    <a:cubicBezTo>
                      <a:pt x="1641" y="374"/>
                      <a:pt x="1651" y="360"/>
                      <a:pt x="1661" y="345"/>
                    </a:cubicBezTo>
                    <a:cubicBezTo>
                      <a:pt x="1671" y="326"/>
                      <a:pt x="1675" y="311"/>
                      <a:pt x="1695" y="306"/>
                    </a:cubicBezTo>
                    <a:cubicBezTo>
                      <a:pt x="1704" y="301"/>
                      <a:pt x="1709" y="306"/>
                      <a:pt x="1724" y="306"/>
                    </a:cubicBezTo>
                    <a:cubicBezTo>
                      <a:pt x="1763" y="301"/>
                      <a:pt x="1782" y="296"/>
                      <a:pt x="1821" y="296"/>
                    </a:cubicBezTo>
                    <a:cubicBezTo>
                      <a:pt x="1856" y="296"/>
                      <a:pt x="1851" y="335"/>
                      <a:pt x="1880" y="360"/>
                    </a:cubicBezTo>
                    <a:cubicBezTo>
                      <a:pt x="1890" y="370"/>
                      <a:pt x="1904" y="365"/>
                      <a:pt x="1923" y="365"/>
                    </a:cubicBezTo>
                    <a:cubicBezTo>
                      <a:pt x="1928" y="365"/>
                      <a:pt x="1928" y="365"/>
                      <a:pt x="1934" y="365"/>
                    </a:cubicBezTo>
                    <a:lnTo>
                      <a:pt x="1934" y="365"/>
                    </a:lnTo>
                    <a:cubicBezTo>
                      <a:pt x="1934" y="399"/>
                      <a:pt x="1928" y="418"/>
                      <a:pt x="1919" y="453"/>
                    </a:cubicBezTo>
                    <a:cubicBezTo>
                      <a:pt x="1914" y="477"/>
                      <a:pt x="1914" y="506"/>
                      <a:pt x="1890" y="506"/>
                    </a:cubicBezTo>
                    <a:cubicBezTo>
                      <a:pt x="1875" y="506"/>
                      <a:pt x="1870" y="492"/>
                      <a:pt x="1860" y="486"/>
                    </a:cubicBezTo>
                    <a:cubicBezTo>
                      <a:pt x="1841" y="481"/>
                      <a:pt x="1831" y="481"/>
                      <a:pt x="1812" y="477"/>
                    </a:cubicBezTo>
                    <a:cubicBezTo>
                      <a:pt x="1782" y="467"/>
                      <a:pt x="1768" y="462"/>
                      <a:pt x="1738" y="462"/>
                    </a:cubicBezTo>
                    <a:cubicBezTo>
                      <a:pt x="1724" y="462"/>
                      <a:pt x="1729" y="481"/>
                      <a:pt x="1724" y="492"/>
                    </a:cubicBezTo>
                    <a:cubicBezTo>
                      <a:pt x="1719" y="496"/>
                      <a:pt x="1714" y="501"/>
                      <a:pt x="1709" y="506"/>
                    </a:cubicBezTo>
                    <a:cubicBezTo>
                      <a:pt x="1704" y="520"/>
                      <a:pt x="1695" y="531"/>
                      <a:pt x="1690" y="550"/>
                    </a:cubicBezTo>
                    <a:cubicBezTo>
                      <a:pt x="1685" y="559"/>
                      <a:pt x="1690" y="569"/>
                      <a:pt x="1690" y="579"/>
                    </a:cubicBezTo>
                    <a:cubicBezTo>
                      <a:pt x="1685" y="608"/>
                      <a:pt x="1675" y="623"/>
                      <a:pt x="1666" y="647"/>
                    </a:cubicBezTo>
                    <a:cubicBezTo>
                      <a:pt x="1646" y="715"/>
                      <a:pt x="1617" y="749"/>
                      <a:pt x="1583" y="813"/>
                    </a:cubicBezTo>
                    <a:cubicBezTo>
                      <a:pt x="1573" y="832"/>
                      <a:pt x="1568" y="857"/>
                      <a:pt x="1544" y="866"/>
                    </a:cubicBezTo>
                    <a:cubicBezTo>
                      <a:pt x="1534" y="871"/>
                      <a:pt x="1519" y="862"/>
                      <a:pt x="1510" y="866"/>
                    </a:cubicBezTo>
                    <a:cubicBezTo>
                      <a:pt x="1505" y="876"/>
                      <a:pt x="1505" y="886"/>
                      <a:pt x="1505" y="895"/>
                    </a:cubicBezTo>
                    <a:cubicBezTo>
                      <a:pt x="1500" y="915"/>
                      <a:pt x="1495" y="925"/>
                      <a:pt x="1486" y="945"/>
                    </a:cubicBezTo>
                    <a:cubicBezTo>
                      <a:pt x="1471" y="973"/>
                      <a:pt x="1451" y="988"/>
                      <a:pt x="1436" y="1017"/>
                    </a:cubicBezTo>
                    <a:cubicBezTo>
                      <a:pt x="1417" y="1051"/>
                      <a:pt x="1398" y="1081"/>
                      <a:pt x="1359" y="1081"/>
                    </a:cubicBezTo>
                    <a:cubicBezTo>
                      <a:pt x="1339" y="1081"/>
                      <a:pt x="1325" y="1076"/>
                      <a:pt x="1300" y="1071"/>
                    </a:cubicBezTo>
                    <a:cubicBezTo>
                      <a:pt x="1271" y="1144"/>
                      <a:pt x="1232" y="1178"/>
                      <a:pt x="1203" y="1246"/>
                    </a:cubicBezTo>
                    <a:cubicBezTo>
                      <a:pt x="1188" y="1285"/>
                      <a:pt x="1188" y="1310"/>
                      <a:pt x="1169" y="1343"/>
                    </a:cubicBezTo>
                    <a:cubicBezTo>
                      <a:pt x="1140" y="1402"/>
                      <a:pt x="1110" y="1436"/>
                      <a:pt x="1081" y="1495"/>
                    </a:cubicBezTo>
                    <a:cubicBezTo>
                      <a:pt x="1066" y="1529"/>
                      <a:pt x="1047" y="1548"/>
                      <a:pt x="1047" y="1587"/>
                    </a:cubicBezTo>
                    <a:cubicBezTo>
                      <a:pt x="1047" y="1606"/>
                      <a:pt x="1057" y="1616"/>
                      <a:pt x="1061" y="1631"/>
                    </a:cubicBezTo>
                    <a:cubicBezTo>
                      <a:pt x="1066" y="1665"/>
                      <a:pt x="1061" y="1685"/>
                      <a:pt x="1066" y="1714"/>
                    </a:cubicBezTo>
                    <a:cubicBezTo>
                      <a:pt x="1071" y="1738"/>
                      <a:pt x="1081" y="1752"/>
                      <a:pt x="1081" y="1777"/>
                    </a:cubicBezTo>
                    <a:cubicBezTo>
                      <a:pt x="1081" y="1831"/>
                      <a:pt x="1081" y="1831"/>
                      <a:pt x="1081" y="1831"/>
                    </a:cubicBezTo>
                    <a:cubicBezTo>
                      <a:pt x="1057" y="1831"/>
                      <a:pt x="1042" y="1831"/>
                      <a:pt x="1022" y="1835"/>
                    </a:cubicBezTo>
                    <a:cubicBezTo>
                      <a:pt x="1003" y="1835"/>
                      <a:pt x="1003" y="1835"/>
                      <a:pt x="1003" y="1835"/>
                    </a:cubicBezTo>
                    <a:cubicBezTo>
                      <a:pt x="974" y="1846"/>
                      <a:pt x="954" y="1850"/>
                      <a:pt x="930" y="1865"/>
                    </a:cubicBezTo>
                    <a:cubicBezTo>
                      <a:pt x="896" y="1879"/>
                      <a:pt x="881" y="1899"/>
                      <a:pt x="852" y="1909"/>
                    </a:cubicBezTo>
                    <a:cubicBezTo>
                      <a:pt x="808" y="1923"/>
                      <a:pt x="779" y="1928"/>
                      <a:pt x="730" y="1943"/>
                    </a:cubicBezTo>
                    <a:cubicBezTo>
                      <a:pt x="691" y="1957"/>
                      <a:pt x="667" y="1972"/>
                      <a:pt x="628" y="1967"/>
                    </a:cubicBezTo>
                    <a:cubicBezTo>
                      <a:pt x="628" y="1982"/>
                      <a:pt x="618" y="1992"/>
                      <a:pt x="618" y="2006"/>
                    </a:cubicBezTo>
                    <a:cubicBezTo>
                      <a:pt x="618" y="2098"/>
                      <a:pt x="618" y="2098"/>
                      <a:pt x="618" y="2098"/>
                    </a:cubicBezTo>
                    <a:cubicBezTo>
                      <a:pt x="599" y="2094"/>
                      <a:pt x="579" y="2094"/>
                      <a:pt x="560" y="2084"/>
                    </a:cubicBezTo>
                    <a:cubicBezTo>
                      <a:pt x="545" y="2079"/>
                      <a:pt x="540" y="2070"/>
                      <a:pt x="526" y="2064"/>
                    </a:cubicBezTo>
                    <a:cubicBezTo>
                      <a:pt x="502" y="2045"/>
                      <a:pt x="482" y="2035"/>
                      <a:pt x="453" y="2025"/>
                    </a:cubicBezTo>
                    <a:cubicBezTo>
                      <a:pt x="423" y="2011"/>
                      <a:pt x="399" y="2006"/>
                      <a:pt x="380" y="1977"/>
                    </a:cubicBezTo>
                    <a:cubicBezTo>
                      <a:pt x="365" y="1948"/>
                      <a:pt x="365" y="1918"/>
                      <a:pt x="341" y="1899"/>
                    </a:cubicBezTo>
                    <a:cubicBezTo>
                      <a:pt x="331" y="1894"/>
                      <a:pt x="312" y="1899"/>
                      <a:pt x="302" y="1899"/>
                    </a:cubicBezTo>
                    <a:lnTo>
                      <a:pt x="302" y="1899"/>
                    </a:lnTo>
                    <a:cubicBezTo>
                      <a:pt x="287" y="1894"/>
                      <a:pt x="267" y="1894"/>
                      <a:pt x="248" y="1889"/>
                    </a:cubicBezTo>
                    <a:cubicBezTo>
                      <a:pt x="204" y="1874"/>
                      <a:pt x="180" y="1850"/>
                      <a:pt x="146" y="1816"/>
                    </a:cubicBezTo>
                    <a:cubicBezTo>
                      <a:pt x="141" y="1811"/>
                      <a:pt x="146" y="1807"/>
                      <a:pt x="141" y="1802"/>
                    </a:cubicBezTo>
                    <a:cubicBezTo>
                      <a:pt x="136" y="1797"/>
                      <a:pt x="131" y="1797"/>
                      <a:pt x="126" y="1797"/>
                    </a:cubicBezTo>
                    <a:cubicBezTo>
                      <a:pt x="107" y="1777"/>
                      <a:pt x="97" y="1757"/>
                      <a:pt x="87" y="1733"/>
                    </a:cubicBezTo>
                    <a:cubicBezTo>
                      <a:pt x="82" y="1724"/>
                      <a:pt x="82" y="1714"/>
                      <a:pt x="77" y="1704"/>
                    </a:cubicBezTo>
                    <a:cubicBezTo>
                      <a:pt x="73" y="1680"/>
                      <a:pt x="58" y="1670"/>
                      <a:pt x="49" y="1646"/>
                    </a:cubicBezTo>
                    <a:cubicBezTo>
                      <a:pt x="29" y="1587"/>
                      <a:pt x="24" y="1553"/>
                      <a:pt x="0" y="1495"/>
                    </a:cubicBezTo>
                    <a:lnTo>
                      <a:pt x="0" y="1495"/>
                    </a:lnTo>
                    <a:cubicBezTo>
                      <a:pt x="53" y="1470"/>
                      <a:pt x="77" y="1436"/>
                      <a:pt x="112" y="1388"/>
                    </a:cubicBezTo>
                    <a:cubicBezTo>
                      <a:pt x="136" y="1343"/>
                      <a:pt x="160" y="1315"/>
                      <a:pt x="160" y="1261"/>
                    </a:cubicBezTo>
                    <a:cubicBezTo>
                      <a:pt x="160" y="1236"/>
                      <a:pt x="151" y="1227"/>
                      <a:pt x="151" y="1207"/>
                    </a:cubicBezTo>
                    <a:cubicBezTo>
                      <a:pt x="151" y="1130"/>
                      <a:pt x="151" y="1130"/>
                      <a:pt x="151" y="1130"/>
                    </a:cubicBezTo>
                    <a:cubicBezTo>
                      <a:pt x="170" y="1120"/>
                      <a:pt x="175" y="1105"/>
                      <a:pt x="195" y="1105"/>
                    </a:cubicBezTo>
                    <a:cubicBezTo>
                      <a:pt x="223" y="1105"/>
                      <a:pt x="223" y="1149"/>
                      <a:pt x="253" y="1149"/>
                    </a:cubicBezTo>
                    <a:cubicBezTo>
                      <a:pt x="267" y="1149"/>
                      <a:pt x="273" y="1134"/>
                      <a:pt x="282" y="1120"/>
                    </a:cubicBezTo>
                    <a:cubicBezTo>
                      <a:pt x="292" y="1105"/>
                      <a:pt x="306" y="1095"/>
                      <a:pt x="306" y="1076"/>
                    </a:cubicBezTo>
                    <a:cubicBezTo>
                      <a:pt x="306" y="1003"/>
                      <a:pt x="306" y="1003"/>
                      <a:pt x="306" y="1003"/>
                    </a:cubicBezTo>
                    <a:cubicBezTo>
                      <a:pt x="306" y="993"/>
                      <a:pt x="297" y="988"/>
                      <a:pt x="297" y="983"/>
                    </a:cubicBezTo>
                    <a:cubicBezTo>
                      <a:pt x="297" y="969"/>
                      <a:pt x="292" y="959"/>
                      <a:pt x="292" y="940"/>
                    </a:cubicBezTo>
                    <a:cubicBezTo>
                      <a:pt x="292" y="934"/>
                      <a:pt x="292" y="929"/>
                      <a:pt x="292" y="925"/>
                    </a:cubicBezTo>
                    <a:cubicBezTo>
                      <a:pt x="297" y="920"/>
                      <a:pt x="306" y="929"/>
                      <a:pt x="312" y="925"/>
                    </a:cubicBezTo>
                    <a:cubicBezTo>
                      <a:pt x="317" y="915"/>
                      <a:pt x="321" y="905"/>
                      <a:pt x="321" y="895"/>
                    </a:cubicBezTo>
                    <a:cubicBezTo>
                      <a:pt x="321" y="871"/>
                      <a:pt x="317" y="857"/>
                      <a:pt x="317" y="832"/>
                    </a:cubicBezTo>
                    <a:cubicBezTo>
                      <a:pt x="317" y="818"/>
                      <a:pt x="341" y="813"/>
                      <a:pt x="355" y="808"/>
                    </a:cubicBezTo>
                    <a:cubicBezTo>
                      <a:pt x="365" y="803"/>
                      <a:pt x="375" y="798"/>
                      <a:pt x="384" y="793"/>
                    </a:cubicBezTo>
                    <a:cubicBezTo>
                      <a:pt x="414" y="784"/>
                      <a:pt x="433" y="784"/>
                      <a:pt x="463" y="764"/>
                    </a:cubicBezTo>
                    <a:cubicBezTo>
                      <a:pt x="477" y="754"/>
                      <a:pt x="482" y="735"/>
                      <a:pt x="497" y="720"/>
                    </a:cubicBezTo>
                    <a:cubicBezTo>
                      <a:pt x="526" y="691"/>
                      <a:pt x="540" y="662"/>
                      <a:pt x="545" y="618"/>
                    </a:cubicBezTo>
                    <a:cubicBezTo>
                      <a:pt x="550" y="589"/>
                      <a:pt x="555" y="574"/>
                      <a:pt x="560" y="545"/>
                    </a:cubicBezTo>
                    <a:cubicBezTo>
                      <a:pt x="560" y="516"/>
                      <a:pt x="565" y="496"/>
                      <a:pt x="569" y="467"/>
                    </a:cubicBezTo>
                    <a:cubicBezTo>
                      <a:pt x="574" y="413"/>
                      <a:pt x="574" y="384"/>
                      <a:pt x="574" y="331"/>
                    </a:cubicBezTo>
                    <a:cubicBezTo>
                      <a:pt x="574" y="257"/>
                      <a:pt x="555" y="219"/>
                      <a:pt x="555" y="146"/>
                    </a:cubicBezTo>
                    <a:cubicBezTo>
                      <a:pt x="555" y="111"/>
                      <a:pt x="550" y="87"/>
                      <a:pt x="560" y="53"/>
                    </a:cubicBezTo>
                    <a:cubicBezTo>
                      <a:pt x="565" y="33"/>
                      <a:pt x="584" y="19"/>
                      <a:pt x="589" y="0"/>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38" name="Freeform 84"/>
              <p:cNvSpPr>
                <a:spLocks noChangeArrowheads="1"/>
              </p:cNvSpPr>
              <p:nvPr/>
            </p:nvSpPr>
            <p:spPr bwMode="auto">
              <a:xfrm>
                <a:off x="14693787" y="5875745"/>
                <a:ext cx="288425" cy="448068"/>
              </a:xfrm>
              <a:custGeom>
                <a:avLst/>
                <a:gdLst>
                  <a:gd name="T0" fmla="*/ 0 w 458"/>
                  <a:gd name="T1" fmla="*/ 49 h 712"/>
                  <a:gd name="T2" fmla="*/ 0 w 458"/>
                  <a:gd name="T3" fmla="*/ 49 h 712"/>
                  <a:gd name="T4" fmla="*/ 156 w 458"/>
                  <a:gd name="T5" fmla="*/ 0 h 712"/>
                  <a:gd name="T6" fmla="*/ 156 w 458"/>
                  <a:gd name="T7" fmla="*/ 0 h 712"/>
                  <a:gd name="T8" fmla="*/ 166 w 458"/>
                  <a:gd name="T9" fmla="*/ 83 h 712"/>
                  <a:gd name="T10" fmla="*/ 170 w 458"/>
                  <a:gd name="T11" fmla="*/ 117 h 712"/>
                  <a:gd name="T12" fmla="*/ 170 w 458"/>
                  <a:gd name="T13" fmla="*/ 117 h 712"/>
                  <a:gd name="T14" fmla="*/ 185 w 458"/>
                  <a:gd name="T15" fmla="*/ 161 h 712"/>
                  <a:gd name="T16" fmla="*/ 219 w 458"/>
                  <a:gd name="T17" fmla="*/ 312 h 712"/>
                  <a:gd name="T18" fmla="*/ 238 w 458"/>
                  <a:gd name="T19" fmla="*/ 322 h 712"/>
                  <a:gd name="T20" fmla="*/ 312 w 458"/>
                  <a:gd name="T21" fmla="*/ 380 h 712"/>
                  <a:gd name="T22" fmla="*/ 390 w 458"/>
                  <a:gd name="T23" fmla="*/ 419 h 712"/>
                  <a:gd name="T24" fmla="*/ 433 w 458"/>
                  <a:gd name="T25" fmla="*/ 458 h 712"/>
                  <a:gd name="T26" fmla="*/ 438 w 458"/>
                  <a:gd name="T27" fmla="*/ 516 h 712"/>
                  <a:gd name="T28" fmla="*/ 457 w 458"/>
                  <a:gd name="T29" fmla="*/ 595 h 712"/>
                  <a:gd name="T30" fmla="*/ 457 w 458"/>
                  <a:gd name="T31" fmla="*/ 638 h 712"/>
                  <a:gd name="T32" fmla="*/ 457 w 458"/>
                  <a:gd name="T33" fmla="*/ 638 h 712"/>
                  <a:gd name="T34" fmla="*/ 224 w 458"/>
                  <a:gd name="T35" fmla="*/ 711 h 712"/>
                  <a:gd name="T36" fmla="*/ 0 w 458"/>
                  <a:gd name="T37" fmla="*/ 4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8" h="712">
                    <a:moveTo>
                      <a:pt x="0" y="49"/>
                    </a:moveTo>
                    <a:lnTo>
                      <a:pt x="0" y="49"/>
                    </a:lnTo>
                    <a:cubicBezTo>
                      <a:pt x="156" y="0"/>
                      <a:pt x="156" y="0"/>
                      <a:pt x="156" y="0"/>
                    </a:cubicBezTo>
                    <a:lnTo>
                      <a:pt x="156" y="0"/>
                    </a:lnTo>
                    <a:cubicBezTo>
                      <a:pt x="166" y="83"/>
                      <a:pt x="166" y="83"/>
                      <a:pt x="166" y="83"/>
                    </a:cubicBezTo>
                    <a:cubicBezTo>
                      <a:pt x="170" y="117"/>
                      <a:pt x="170" y="117"/>
                      <a:pt x="170" y="117"/>
                    </a:cubicBezTo>
                    <a:lnTo>
                      <a:pt x="170" y="117"/>
                    </a:lnTo>
                    <a:cubicBezTo>
                      <a:pt x="170" y="131"/>
                      <a:pt x="180" y="141"/>
                      <a:pt x="185" y="161"/>
                    </a:cubicBezTo>
                    <a:cubicBezTo>
                      <a:pt x="199" y="219"/>
                      <a:pt x="190" y="258"/>
                      <a:pt x="219" y="312"/>
                    </a:cubicBezTo>
                    <a:cubicBezTo>
                      <a:pt x="224" y="316"/>
                      <a:pt x="233" y="316"/>
                      <a:pt x="238" y="322"/>
                    </a:cubicBezTo>
                    <a:cubicBezTo>
                      <a:pt x="263" y="346"/>
                      <a:pt x="282" y="360"/>
                      <a:pt x="312" y="380"/>
                    </a:cubicBezTo>
                    <a:cubicBezTo>
                      <a:pt x="341" y="395"/>
                      <a:pt x="355" y="404"/>
                      <a:pt x="390" y="419"/>
                    </a:cubicBezTo>
                    <a:cubicBezTo>
                      <a:pt x="409" y="424"/>
                      <a:pt x="424" y="438"/>
                      <a:pt x="433" y="458"/>
                    </a:cubicBezTo>
                    <a:cubicBezTo>
                      <a:pt x="438" y="477"/>
                      <a:pt x="433" y="497"/>
                      <a:pt x="438" y="516"/>
                    </a:cubicBezTo>
                    <a:cubicBezTo>
                      <a:pt x="448" y="545"/>
                      <a:pt x="457" y="560"/>
                      <a:pt x="457" y="595"/>
                    </a:cubicBezTo>
                    <a:cubicBezTo>
                      <a:pt x="457" y="638"/>
                      <a:pt x="457" y="638"/>
                      <a:pt x="457" y="638"/>
                    </a:cubicBezTo>
                    <a:lnTo>
                      <a:pt x="457" y="638"/>
                    </a:lnTo>
                    <a:cubicBezTo>
                      <a:pt x="224" y="711"/>
                      <a:pt x="224" y="711"/>
                      <a:pt x="224" y="711"/>
                    </a:cubicBezTo>
                    <a:cubicBezTo>
                      <a:pt x="0" y="49"/>
                      <a:pt x="0" y="49"/>
                      <a:pt x="0" y="49"/>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39" name="Freeform 85"/>
              <p:cNvSpPr>
                <a:spLocks noChangeArrowheads="1"/>
              </p:cNvSpPr>
              <p:nvPr/>
            </p:nvSpPr>
            <p:spPr bwMode="auto">
              <a:xfrm>
                <a:off x="12820424" y="6172590"/>
                <a:ext cx="2136586" cy="1447820"/>
              </a:xfrm>
              <a:custGeom>
                <a:avLst/>
                <a:gdLst>
                  <a:gd name="T0" fmla="*/ 2864 w 3371"/>
                  <a:gd name="T1" fmla="*/ 472 h 2285"/>
                  <a:gd name="T2" fmla="*/ 2961 w 3371"/>
                  <a:gd name="T3" fmla="*/ 550 h 2285"/>
                  <a:gd name="T4" fmla="*/ 3025 w 3371"/>
                  <a:gd name="T5" fmla="*/ 696 h 2285"/>
                  <a:gd name="T6" fmla="*/ 2933 w 3371"/>
                  <a:gd name="T7" fmla="*/ 682 h 2285"/>
                  <a:gd name="T8" fmla="*/ 2839 w 3371"/>
                  <a:gd name="T9" fmla="*/ 686 h 2285"/>
                  <a:gd name="T10" fmla="*/ 2874 w 3371"/>
                  <a:gd name="T11" fmla="*/ 716 h 2285"/>
                  <a:gd name="T12" fmla="*/ 3025 w 3371"/>
                  <a:gd name="T13" fmla="*/ 798 h 2285"/>
                  <a:gd name="T14" fmla="*/ 3039 w 3371"/>
                  <a:gd name="T15" fmla="*/ 886 h 2285"/>
                  <a:gd name="T16" fmla="*/ 2942 w 3371"/>
                  <a:gd name="T17" fmla="*/ 925 h 2285"/>
                  <a:gd name="T18" fmla="*/ 3108 w 3371"/>
                  <a:gd name="T19" fmla="*/ 1056 h 2285"/>
                  <a:gd name="T20" fmla="*/ 3078 w 3371"/>
                  <a:gd name="T21" fmla="*/ 1061 h 2285"/>
                  <a:gd name="T22" fmla="*/ 2971 w 3371"/>
                  <a:gd name="T23" fmla="*/ 1056 h 2285"/>
                  <a:gd name="T24" fmla="*/ 3005 w 3371"/>
                  <a:gd name="T25" fmla="*/ 1110 h 2285"/>
                  <a:gd name="T26" fmla="*/ 3064 w 3371"/>
                  <a:gd name="T27" fmla="*/ 1130 h 2285"/>
                  <a:gd name="T28" fmla="*/ 3244 w 3371"/>
                  <a:gd name="T29" fmla="*/ 1115 h 2285"/>
                  <a:gd name="T30" fmla="*/ 3278 w 3371"/>
                  <a:gd name="T31" fmla="*/ 1135 h 2285"/>
                  <a:gd name="T32" fmla="*/ 3370 w 3371"/>
                  <a:gd name="T33" fmla="*/ 1246 h 2285"/>
                  <a:gd name="T34" fmla="*/ 3322 w 3371"/>
                  <a:gd name="T35" fmla="*/ 1281 h 2285"/>
                  <a:gd name="T36" fmla="*/ 3331 w 3371"/>
                  <a:gd name="T37" fmla="*/ 1305 h 2285"/>
                  <a:gd name="T38" fmla="*/ 828 w 3371"/>
                  <a:gd name="T39" fmla="*/ 2070 h 2285"/>
                  <a:gd name="T40" fmla="*/ 0 w 3371"/>
                  <a:gd name="T41" fmla="*/ 2284 h 2285"/>
                  <a:gd name="T42" fmla="*/ 273 w 3371"/>
                  <a:gd name="T43" fmla="*/ 2050 h 2285"/>
                  <a:gd name="T44" fmla="*/ 322 w 3371"/>
                  <a:gd name="T45" fmla="*/ 1967 h 2285"/>
                  <a:gd name="T46" fmla="*/ 390 w 3371"/>
                  <a:gd name="T47" fmla="*/ 1826 h 2285"/>
                  <a:gd name="T48" fmla="*/ 487 w 3371"/>
                  <a:gd name="T49" fmla="*/ 1744 h 2285"/>
                  <a:gd name="T50" fmla="*/ 536 w 3371"/>
                  <a:gd name="T51" fmla="*/ 1680 h 2285"/>
                  <a:gd name="T52" fmla="*/ 580 w 3371"/>
                  <a:gd name="T53" fmla="*/ 1534 h 2285"/>
                  <a:gd name="T54" fmla="*/ 658 w 3371"/>
                  <a:gd name="T55" fmla="*/ 1612 h 2285"/>
                  <a:gd name="T56" fmla="*/ 804 w 3371"/>
                  <a:gd name="T57" fmla="*/ 1699 h 2285"/>
                  <a:gd name="T58" fmla="*/ 896 w 3371"/>
                  <a:gd name="T59" fmla="*/ 1733 h 2285"/>
                  <a:gd name="T60" fmla="*/ 906 w 3371"/>
                  <a:gd name="T61" fmla="*/ 1602 h 2285"/>
                  <a:gd name="T62" fmla="*/ 1130 w 3371"/>
                  <a:gd name="T63" fmla="*/ 1544 h 2285"/>
                  <a:gd name="T64" fmla="*/ 1281 w 3371"/>
                  <a:gd name="T65" fmla="*/ 1470 h 2285"/>
                  <a:gd name="T66" fmla="*/ 1359 w 3371"/>
                  <a:gd name="T67" fmla="*/ 1466 h 2285"/>
                  <a:gd name="T68" fmla="*/ 1344 w 3371"/>
                  <a:gd name="T69" fmla="*/ 1349 h 2285"/>
                  <a:gd name="T70" fmla="*/ 1325 w 3371"/>
                  <a:gd name="T71" fmla="*/ 1222 h 2285"/>
                  <a:gd name="T72" fmla="*/ 1447 w 3371"/>
                  <a:gd name="T73" fmla="*/ 978 h 2285"/>
                  <a:gd name="T74" fmla="*/ 1578 w 3371"/>
                  <a:gd name="T75" fmla="*/ 706 h 2285"/>
                  <a:gd name="T76" fmla="*/ 1714 w 3371"/>
                  <a:gd name="T77" fmla="*/ 652 h 2285"/>
                  <a:gd name="T78" fmla="*/ 1783 w 3371"/>
                  <a:gd name="T79" fmla="*/ 530 h 2285"/>
                  <a:gd name="T80" fmla="*/ 1822 w 3371"/>
                  <a:gd name="T81" fmla="*/ 501 h 2285"/>
                  <a:gd name="T82" fmla="*/ 1944 w 3371"/>
                  <a:gd name="T83" fmla="*/ 282 h 2285"/>
                  <a:gd name="T84" fmla="*/ 1968 w 3371"/>
                  <a:gd name="T85" fmla="*/ 185 h 2285"/>
                  <a:gd name="T86" fmla="*/ 2002 w 3371"/>
                  <a:gd name="T87" fmla="*/ 127 h 2285"/>
                  <a:gd name="T88" fmla="*/ 2090 w 3371"/>
                  <a:gd name="T89" fmla="*/ 112 h 2285"/>
                  <a:gd name="T90" fmla="*/ 2168 w 3371"/>
                  <a:gd name="T91" fmla="*/ 141 h 2285"/>
                  <a:gd name="T92" fmla="*/ 2212 w 3371"/>
                  <a:gd name="T93" fmla="*/ 0 h 2285"/>
                  <a:gd name="T94" fmla="*/ 2275 w 3371"/>
                  <a:gd name="T95" fmla="*/ 9 h 2285"/>
                  <a:gd name="T96" fmla="*/ 2338 w 3371"/>
                  <a:gd name="T97" fmla="*/ 48 h 2285"/>
                  <a:gd name="T98" fmla="*/ 2504 w 3371"/>
                  <a:gd name="T99" fmla="*/ 151 h 2285"/>
                  <a:gd name="T100" fmla="*/ 2571 w 3371"/>
                  <a:gd name="T101" fmla="*/ 180 h 2285"/>
                  <a:gd name="T102" fmla="*/ 2557 w 3371"/>
                  <a:gd name="T103" fmla="*/ 331 h 2285"/>
                  <a:gd name="T104" fmla="*/ 2504 w 3371"/>
                  <a:gd name="T105" fmla="*/ 462 h 2285"/>
                  <a:gd name="T106" fmla="*/ 2523 w 3371"/>
                  <a:gd name="T107" fmla="*/ 497 h 2285"/>
                  <a:gd name="T108" fmla="*/ 2698 w 3371"/>
                  <a:gd name="T109" fmla="*/ 492 h 2285"/>
                  <a:gd name="T110" fmla="*/ 3288 w 3371"/>
                  <a:gd name="T111" fmla="*/ 477 h 2285"/>
                  <a:gd name="T112" fmla="*/ 3288 w 3371"/>
                  <a:gd name="T113" fmla="*/ 477 h 2285"/>
                  <a:gd name="T114" fmla="*/ 3224 w 3371"/>
                  <a:gd name="T115" fmla="*/ 686 h 2285"/>
                  <a:gd name="T116" fmla="*/ 3273 w 3371"/>
                  <a:gd name="T117" fmla="*/ 793 h 2285"/>
                  <a:gd name="T118" fmla="*/ 3337 w 3371"/>
                  <a:gd name="T119" fmla="*/ 652 h 2285"/>
                  <a:gd name="T120" fmla="*/ 3361 w 3371"/>
                  <a:gd name="T121" fmla="*/ 458 h 2285"/>
                  <a:gd name="T122" fmla="*/ 3288 w 3371"/>
                  <a:gd name="T123" fmla="*/ 477 h 2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1" h="2285">
                    <a:moveTo>
                      <a:pt x="2864" y="472"/>
                    </a:moveTo>
                    <a:lnTo>
                      <a:pt x="2864" y="472"/>
                    </a:lnTo>
                    <a:cubicBezTo>
                      <a:pt x="2903" y="492"/>
                      <a:pt x="2908" y="525"/>
                      <a:pt x="2947" y="550"/>
                    </a:cubicBezTo>
                    <a:cubicBezTo>
                      <a:pt x="2952" y="550"/>
                      <a:pt x="2957" y="550"/>
                      <a:pt x="2961" y="550"/>
                    </a:cubicBezTo>
                    <a:cubicBezTo>
                      <a:pt x="2996" y="569"/>
                      <a:pt x="3025" y="589"/>
                      <a:pt x="3025" y="628"/>
                    </a:cubicBezTo>
                    <a:cubicBezTo>
                      <a:pt x="3025" y="696"/>
                      <a:pt x="3025" y="696"/>
                      <a:pt x="3025" y="696"/>
                    </a:cubicBezTo>
                    <a:cubicBezTo>
                      <a:pt x="2961" y="696"/>
                      <a:pt x="2961" y="696"/>
                      <a:pt x="2961" y="696"/>
                    </a:cubicBezTo>
                    <a:cubicBezTo>
                      <a:pt x="2947" y="696"/>
                      <a:pt x="2942" y="686"/>
                      <a:pt x="2933" y="682"/>
                    </a:cubicBezTo>
                    <a:cubicBezTo>
                      <a:pt x="2908" y="672"/>
                      <a:pt x="2893" y="667"/>
                      <a:pt x="2874" y="667"/>
                    </a:cubicBezTo>
                    <a:cubicBezTo>
                      <a:pt x="2859" y="667"/>
                      <a:pt x="2850" y="682"/>
                      <a:pt x="2839" y="686"/>
                    </a:cubicBezTo>
                    <a:cubicBezTo>
                      <a:pt x="2845" y="691"/>
                      <a:pt x="2839" y="701"/>
                      <a:pt x="2845" y="701"/>
                    </a:cubicBezTo>
                    <a:cubicBezTo>
                      <a:pt x="2854" y="706"/>
                      <a:pt x="2864" y="711"/>
                      <a:pt x="2874" y="716"/>
                    </a:cubicBezTo>
                    <a:cubicBezTo>
                      <a:pt x="2913" y="730"/>
                      <a:pt x="2933" y="750"/>
                      <a:pt x="2966" y="769"/>
                    </a:cubicBezTo>
                    <a:cubicBezTo>
                      <a:pt x="2991" y="784"/>
                      <a:pt x="3000" y="789"/>
                      <a:pt x="3025" y="798"/>
                    </a:cubicBezTo>
                    <a:cubicBezTo>
                      <a:pt x="3044" y="808"/>
                      <a:pt x="3064" y="813"/>
                      <a:pt x="3064" y="832"/>
                    </a:cubicBezTo>
                    <a:cubicBezTo>
                      <a:pt x="3064" y="857"/>
                      <a:pt x="3059" y="871"/>
                      <a:pt x="3039" y="886"/>
                    </a:cubicBezTo>
                    <a:cubicBezTo>
                      <a:pt x="3039" y="891"/>
                      <a:pt x="3030" y="886"/>
                      <a:pt x="3025" y="891"/>
                    </a:cubicBezTo>
                    <a:cubicBezTo>
                      <a:pt x="2996" y="911"/>
                      <a:pt x="2976" y="925"/>
                      <a:pt x="2942" y="925"/>
                    </a:cubicBezTo>
                    <a:cubicBezTo>
                      <a:pt x="2961" y="939"/>
                      <a:pt x="2976" y="945"/>
                      <a:pt x="3000" y="954"/>
                    </a:cubicBezTo>
                    <a:cubicBezTo>
                      <a:pt x="3049" y="984"/>
                      <a:pt x="3078" y="1008"/>
                      <a:pt x="3108" y="1056"/>
                    </a:cubicBezTo>
                    <a:cubicBezTo>
                      <a:pt x="3103" y="1056"/>
                      <a:pt x="3103" y="1066"/>
                      <a:pt x="3093" y="1066"/>
                    </a:cubicBezTo>
                    <a:cubicBezTo>
                      <a:pt x="3088" y="1066"/>
                      <a:pt x="3083" y="1061"/>
                      <a:pt x="3078" y="1061"/>
                    </a:cubicBezTo>
                    <a:cubicBezTo>
                      <a:pt x="3054" y="1056"/>
                      <a:pt x="3039" y="1047"/>
                      <a:pt x="3015" y="1047"/>
                    </a:cubicBezTo>
                    <a:cubicBezTo>
                      <a:pt x="2996" y="1047"/>
                      <a:pt x="2986" y="1052"/>
                      <a:pt x="2971" y="1056"/>
                    </a:cubicBezTo>
                    <a:cubicBezTo>
                      <a:pt x="2942" y="1061"/>
                      <a:pt x="2922" y="1061"/>
                      <a:pt x="2893" y="1076"/>
                    </a:cubicBezTo>
                    <a:cubicBezTo>
                      <a:pt x="2937" y="1086"/>
                      <a:pt x="2961" y="1100"/>
                      <a:pt x="3005" y="1110"/>
                    </a:cubicBezTo>
                    <a:cubicBezTo>
                      <a:pt x="3015" y="1110"/>
                      <a:pt x="3025" y="1110"/>
                      <a:pt x="3035" y="1115"/>
                    </a:cubicBezTo>
                    <a:cubicBezTo>
                      <a:pt x="3049" y="1120"/>
                      <a:pt x="3049" y="1130"/>
                      <a:pt x="3064" y="1130"/>
                    </a:cubicBezTo>
                    <a:cubicBezTo>
                      <a:pt x="3098" y="1130"/>
                      <a:pt x="3118" y="1130"/>
                      <a:pt x="3151" y="1130"/>
                    </a:cubicBezTo>
                    <a:cubicBezTo>
                      <a:pt x="3190" y="1130"/>
                      <a:pt x="3210" y="1115"/>
                      <a:pt x="3244" y="1115"/>
                    </a:cubicBezTo>
                    <a:cubicBezTo>
                      <a:pt x="3254" y="1115"/>
                      <a:pt x="3268" y="1115"/>
                      <a:pt x="3273" y="1120"/>
                    </a:cubicBezTo>
                    <a:cubicBezTo>
                      <a:pt x="3278" y="1125"/>
                      <a:pt x="3278" y="1130"/>
                      <a:pt x="3278" y="1135"/>
                    </a:cubicBezTo>
                    <a:cubicBezTo>
                      <a:pt x="3288" y="1154"/>
                      <a:pt x="3293" y="1169"/>
                      <a:pt x="3307" y="1183"/>
                    </a:cubicBezTo>
                    <a:cubicBezTo>
                      <a:pt x="3331" y="1207"/>
                      <a:pt x="3356" y="1217"/>
                      <a:pt x="3370" y="1246"/>
                    </a:cubicBezTo>
                    <a:cubicBezTo>
                      <a:pt x="3351" y="1257"/>
                      <a:pt x="3342" y="1261"/>
                      <a:pt x="3322" y="1266"/>
                    </a:cubicBezTo>
                    <a:cubicBezTo>
                      <a:pt x="3322" y="1281"/>
                      <a:pt x="3322" y="1281"/>
                      <a:pt x="3322" y="1281"/>
                    </a:cubicBezTo>
                    <a:cubicBezTo>
                      <a:pt x="3331" y="1305"/>
                      <a:pt x="3331" y="1305"/>
                      <a:pt x="3331" y="1305"/>
                    </a:cubicBezTo>
                    <a:lnTo>
                      <a:pt x="3331" y="1305"/>
                    </a:lnTo>
                    <a:cubicBezTo>
                      <a:pt x="828" y="2070"/>
                      <a:pt x="828" y="2070"/>
                      <a:pt x="828" y="2070"/>
                    </a:cubicBezTo>
                    <a:lnTo>
                      <a:pt x="828" y="2070"/>
                    </a:lnTo>
                    <a:cubicBezTo>
                      <a:pt x="0" y="2284"/>
                      <a:pt x="0" y="2284"/>
                      <a:pt x="0" y="2284"/>
                    </a:cubicBezTo>
                    <a:lnTo>
                      <a:pt x="0" y="2284"/>
                    </a:lnTo>
                    <a:cubicBezTo>
                      <a:pt x="48" y="2230"/>
                      <a:pt x="78" y="2196"/>
                      <a:pt x="136" y="2147"/>
                    </a:cubicBezTo>
                    <a:cubicBezTo>
                      <a:pt x="190" y="2114"/>
                      <a:pt x="224" y="2099"/>
                      <a:pt x="273" y="2050"/>
                    </a:cubicBezTo>
                    <a:cubicBezTo>
                      <a:pt x="283" y="2040"/>
                      <a:pt x="292" y="2040"/>
                      <a:pt x="302" y="2031"/>
                    </a:cubicBezTo>
                    <a:cubicBezTo>
                      <a:pt x="312" y="2006"/>
                      <a:pt x="312" y="1992"/>
                      <a:pt x="322" y="1967"/>
                    </a:cubicBezTo>
                    <a:cubicBezTo>
                      <a:pt x="336" y="1948"/>
                      <a:pt x="355" y="1948"/>
                      <a:pt x="365" y="1934"/>
                    </a:cubicBezTo>
                    <a:cubicBezTo>
                      <a:pt x="390" y="1899"/>
                      <a:pt x="365" y="1860"/>
                      <a:pt x="390" y="1826"/>
                    </a:cubicBezTo>
                    <a:cubicBezTo>
                      <a:pt x="394" y="1812"/>
                      <a:pt x="404" y="1812"/>
                      <a:pt x="419" y="1802"/>
                    </a:cubicBezTo>
                    <a:cubicBezTo>
                      <a:pt x="448" y="1782"/>
                      <a:pt x="468" y="1773"/>
                      <a:pt x="487" y="1744"/>
                    </a:cubicBezTo>
                    <a:cubicBezTo>
                      <a:pt x="497" y="1733"/>
                      <a:pt x="501" y="1724"/>
                      <a:pt x="507" y="1714"/>
                    </a:cubicBezTo>
                    <a:cubicBezTo>
                      <a:pt x="516" y="1699"/>
                      <a:pt x="526" y="1694"/>
                      <a:pt x="536" y="1680"/>
                    </a:cubicBezTo>
                    <a:cubicBezTo>
                      <a:pt x="560" y="1627"/>
                      <a:pt x="570" y="1592"/>
                      <a:pt x="580" y="1534"/>
                    </a:cubicBezTo>
                    <a:lnTo>
                      <a:pt x="580" y="1534"/>
                    </a:lnTo>
                    <a:cubicBezTo>
                      <a:pt x="590" y="1534"/>
                      <a:pt x="609" y="1529"/>
                      <a:pt x="619" y="1534"/>
                    </a:cubicBezTo>
                    <a:cubicBezTo>
                      <a:pt x="643" y="1553"/>
                      <a:pt x="643" y="1583"/>
                      <a:pt x="658" y="1612"/>
                    </a:cubicBezTo>
                    <a:cubicBezTo>
                      <a:pt x="677" y="1641"/>
                      <a:pt x="701" y="1646"/>
                      <a:pt x="731" y="1660"/>
                    </a:cubicBezTo>
                    <a:cubicBezTo>
                      <a:pt x="760" y="1670"/>
                      <a:pt x="780" y="1680"/>
                      <a:pt x="804" y="1699"/>
                    </a:cubicBezTo>
                    <a:cubicBezTo>
                      <a:pt x="818" y="1705"/>
                      <a:pt x="823" y="1714"/>
                      <a:pt x="838" y="1719"/>
                    </a:cubicBezTo>
                    <a:cubicBezTo>
                      <a:pt x="857" y="1729"/>
                      <a:pt x="877" y="1729"/>
                      <a:pt x="896" y="1733"/>
                    </a:cubicBezTo>
                    <a:cubicBezTo>
                      <a:pt x="896" y="1641"/>
                      <a:pt x="896" y="1641"/>
                      <a:pt x="896" y="1641"/>
                    </a:cubicBezTo>
                    <a:cubicBezTo>
                      <a:pt x="896" y="1627"/>
                      <a:pt x="906" y="1617"/>
                      <a:pt x="906" y="1602"/>
                    </a:cubicBezTo>
                    <a:cubicBezTo>
                      <a:pt x="945" y="1607"/>
                      <a:pt x="969" y="1592"/>
                      <a:pt x="1008" y="1578"/>
                    </a:cubicBezTo>
                    <a:cubicBezTo>
                      <a:pt x="1057" y="1563"/>
                      <a:pt x="1086" y="1558"/>
                      <a:pt x="1130" y="1544"/>
                    </a:cubicBezTo>
                    <a:cubicBezTo>
                      <a:pt x="1159" y="1534"/>
                      <a:pt x="1174" y="1514"/>
                      <a:pt x="1208" y="1500"/>
                    </a:cubicBezTo>
                    <a:cubicBezTo>
                      <a:pt x="1232" y="1485"/>
                      <a:pt x="1252" y="1481"/>
                      <a:pt x="1281" y="1470"/>
                    </a:cubicBezTo>
                    <a:cubicBezTo>
                      <a:pt x="1300" y="1470"/>
                      <a:pt x="1300" y="1470"/>
                      <a:pt x="1300" y="1470"/>
                    </a:cubicBezTo>
                    <a:cubicBezTo>
                      <a:pt x="1320" y="1466"/>
                      <a:pt x="1335" y="1466"/>
                      <a:pt x="1359" y="1466"/>
                    </a:cubicBezTo>
                    <a:cubicBezTo>
                      <a:pt x="1359" y="1412"/>
                      <a:pt x="1359" y="1412"/>
                      <a:pt x="1359" y="1412"/>
                    </a:cubicBezTo>
                    <a:cubicBezTo>
                      <a:pt x="1359" y="1387"/>
                      <a:pt x="1349" y="1373"/>
                      <a:pt x="1344" y="1349"/>
                    </a:cubicBezTo>
                    <a:cubicBezTo>
                      <a:pt x="1339" y="1320"/>
                      <a:pt x="1344" y="1300"/>
                      <a:pt x="1339" y="1266"/>
                    </a:cubicBezTo>
                    <a:cubicBezTo>
                      <a:pt x="1335" y="1251"/>
                      <a:pt x="1325" y="1241"/>
                      <a:pt x="1325" y="1222"/>
                    </a:cubicBezTo>
                    <a:cubicBezTo>
                      <a:pt x="1325" y="1183"/>
                      <a:pt x="1344" y="1164"/>
                      <a:pt x="1359" y="1130"/>
                    </a:cubicBezTo>
                    <a:cubicBezTo>
                      <a:pt x="1388" y="1071"/>
                      <a:pt x="1418" y="1037"/>
                      <a:pt x="1447" y="978"/>
                    </a:cubicBezTo>
                    <a:cubicBezTo>
                      <a:pt x="1466" y="945"/>
                      <a:pt x="1466" y="920"/>
                      <a:pt x="1481" y="881"/>
                    </a:cubicBezTo>
                    <a:cubicBezTo>
                      <a:pt x="1510" y="813"/>
                      <a:pt x="1549" y="779"/>
                      <a:pt x="1578" y="706"/>
                    </a:cubicBezTo>
                    <a:cubicBezTo>
                      <a:pt x="1603" y="711"/>
                      <a:pt x="1617" y="716"/>
                      <a:pt x="1637" y="716"/>
                    </a:cubicBezTo>
                    <a:cubicBezTo>
                      <a:pt x="1676" y="716"/>
                      <a:pt x="1695" y="686"/>
                      <a:pt x="1714" y="652"/>
                    </a:cubicBezTo>
                    <a:cubicBezTo>
                      <a:pt x="1729" y="623"/>
                      <a:pt x="1749" y="608"/>
                      <a:pt x="1764" y="580"/>
                    </a:cubicBezTo>
                    <a:cubicBezTo>
                      <a:pt x="1773" y="560"/>
                      <a:pt x="1778" y="550"/>
                      <a:pt x="1783" y="530"/>
                    </a:cubicBezTo>
                    <a:cubicBezTo>
                      <a:pt x="1783" y="521"/>
                      <a:pt x="1783" y="511"/>
                      <a:pt x="1788" y="501"/>
                    </a:cubicBezTo>
                    <a:cubicBezTo>
                      <a:pt x="1797" y="497"/>
                      <a:pt x="1812" y="506"/>
                      <a:pt x="1822" y="501"/>
                    </a:cubicBezTo>
                    <a:cubicBezTo>
                      <a:pt x="1846" y="492"/>
                      <a:pt x="1851" y="467"/>
                      <a:pt x="1861" y="448"/>
                    </a:cubicBezTo>
                    <a:cubicBezTo>
                      <a:pt x="1895" y="384"/>
                      <a:pt x="1924" y="350"/>
                      <a:pt x="1944" y="282"/>
                    </a:cubicBezTo>
                    <a:cubicBezTo>
                      <a:pt x="1953" y="258"/>
                      <a:pt x="1963" y="243"/>
                      <a:pt x="1968" y="214"/>
                    </a:cubicBezTo>
                    <a:cubicBezTo>
                      <a:pt x="1968" y="204"/>
                      <a:pt x="1963" y="194"/>
                      <a:pt x="1968" y="185"/>
                    </a:cubicBezTo>
                    <a:cubicBezTo>
                      <a:pt x="1973" y="166"/>
                      <a:pt x="1982" y="155"/>
                      <a:pt x="1987" y="141"/>
                    </a:cubicBezTo>
                    <a:cubicBezTo>
                      <a:pt x="1992" y="136"/>
                      <a:pt x="1997" y="131"/>
                      <a:pt x="2002" y="127"/>
                    </a:cubicBezTo>
                    <a:cubicBezTo>
                      <a:pt x="2007" y="116"/>
                      <a:pt x="2002" y="97"/>
                      <a:pt x="2016" y="97"/>
                    </a:cubicBezTo>
                    <a:cubicBezTo>
                      <a:pt x="2046" y="97"/>
                      <a:pt x="2060" y="102"/>
                      <a:pt x="2090" y="112"/>
                    </a:cubicBezTo>
                    <a:cubicBezTo>
                      <a:pt x="2109" y="116"/>
                      <a:pt x="2119" y="116"/>
                      <a:pt x="2138" y="121"/>
                    </a:cubicBezTo>
                    <a:cubicBezTo>
                      <a:pt x="2148" y="127"/>
                      <a:pt x="2153" y="141"/>
                      <a:pt x="2168" y="141"/>
                    </a:cubicBezTo>
                    <a:cubicBezTo>
                      <a:pt x="2192" y="141"/>
                      <a:pt x="2192" y="112"/>
                      <a:pt x="2197" y="88"/>
                    </a:cubicBezTo>
                    <a:cubicBezTo>
                      <a:pt x="2206" y="53"/>
                      <a:pt x="2212" y="34"/>
                      <a:pt x="2212" y="0"/>
                    </a:cubicBezTo>
                    <a:lnTo>
                      <a:pt x="2212" y="0"/>
                    </a:lnTo>
                    <a:cubicBezTo>
                      <a:pt x="2236" y="0"/>
                      <a:pt x="2250" y="5"/>
                      <a:pt x="2275" y="9"/>
                    </a:cubicBezTo>
                    <a:cubicBezTo>
                      <a:pt x="2294" y="9"/>
                      <a:pt x="2309" y="5"/>
                      <a:pt x="2323" y="14"/>
                    </a:cubicBezTo>
                    <a:cubicBezTo>
                      <a:pt x="2333" y="24"/>
                      <a:pt x="2333" y="34"/>
                      <a:pt x="2338" y="48"/>
                    </a:cubicBezTo>
                    <a:cubicBezTo>
                      <a:pt x="2353" y="77"/>
                      <a:pt x="2362" y="112"/>
                      <a:pt x="2397" y="116"/>
                    </a:cubicBezTo>
                    <a:cubicBezTo>
                      <a:pt x="2441" y="127"/>
                      <a:pt x="2460" y="151"/>
                      <a:pt x="2504" y="151"/>
                    </a:cubicBezTo>
                    <a:cubicBezTo>
                      <a:pt x="2571" y="151"/>
                      <a:pt x="2571" y="151"/>
                      <a:pt x="2571" y="151"/>
                    </a:cubicBezTo>
                    <a:cubicBezTo>
                      <a:pt x="2571" y="180"/>
                      <a:pt x="2571" y="180"/>
                      <a:pt x="2571" y="180"/>
                    </a:cubicBezTo>
                    <a:cubicBezTo>
                      <a:pt x="2571" y="209"/>
                      <a:pt x="2567" y="224"/>
                      <a:pt x="2567" y="253"/>
                    </a:cubicBezTo>
                    <a:cubicBezTo>
                      <a:pt x="2562" y="282"/>
                      <a:pt x="2567" y="302"/>
                      <a:pt x="2557" y="331"/>
                    </a:cubicBezTo>
                    <a:cubicBezTo>
                      <a:pt x="2547" y="370"/>
                      <a:pt x="2528" y="394"/>
                      <a:pt x="2513" y="433"/>
                    </a:cubicBezTo>
                    <a:cubicBezTo>
                      <a:pt x="2508" y="448"/>
                      <a:pt x="2504" y="453"/>
                      <a:pt x="2504" y="462"/>
                    </a:cubicBezTo>
                    <a:cubicBezTo>
                      <a:pt x="2504" y="497"/>
                      <a:pt x="2504" y="497"/>
                      <a:pt x="2504" y="497"/>
                    </a:cubicBezTo>
                    <a:cubicBezTo>
                      <a:pt x="2508" y="497"/>
                      <a:pt x="2513" y="497"/>
                      <a:pt x="2523" y="497"/>
                    </a:cubicBezTo>
                    <a:cubicBezTo>
                      <a:pt x="2557" y="497"/>
                      <a:pt x="2577" y="492"/>
                      <a:pt x="2606" y="486"/>
                    </a:cubicBezTo>
                    <a:cubicBezTo>
                      <a:pt x="2645" y="486"/>
                      <a:pt x="2665" y="492"/>
                      <a:pt x="2698" y="492"/>
                    </a:cubicBezTo>
                    <a:cubicBezTo>
                      <a:pt x="2762" y="492"/>
                      <a:pt x="2801" y="486"/>
                      <a:pt x="2864" y="472"/>
                    </a:cubicBezTo>
                    <a:close/>
                    <a:moveTo>
                      <a:pt x="3288" y="477"/>
                    </a:moveTo>
                    <a:lnTo>
                      <a:pt x="3288" y="477"/>
                    </a:lnTo>
                    <a:lnTo>
                      <a:pt x="3288" y="477"/>
                    </a:lnTo>
                    <a:cubicBezTo>
                      <a:pt x="3293" y="486"/>
                      <a:pt x="3293" y="497"/>
                      <a:pt x="3293" y="506"/>
                    </a:cubicBezTo>
                    <a:cubicBezTo>
                      <a:pt x="3293" y="584"/>
                      <a:pt x="3224" y="613"/>
                      <a:pt x="3224" y="686"/>
                    </a:cubicBezTo>
                    <a:cubicBezTo>
                      <a:pt x="3224" y="750"/>
                      <a:pt x="3254" y="779"/>
                      <a:pt x="3254" y="837"/>
                    </a:cubicBezTo>
                    <a:cubicBezTo>
                      <a:pt x="3264" y="823"/>
                      <a:pt x="3268" y="808"/>
                      <a:pt x="3273" y="793"/>
                    </a:cubicBezTo>
                    <a:cubicBezTo>
                      <a:pt x="3288" y="760"/>
                      <a:pt x="3312" y="750"/>
                      <a:pt x="3322" y="716"/>
                    </a:cubicBezTo>
                    <a:cubicBezTo>
                      <a:pt x="3331" y="696"/>
                      <a:pt x="3327" y="677"/>
                      <a:pt x="3337" y="652"/>
                    </a:cubicBezTo>
                    <a:cubicBezTo>
                      <a:pt x="3351" y="608"/>
                      <a:pt x="3356" y="580"/>
                      <a:pt x="3361" y="530"/>
                    </a:cubicBezTo>
                    <a:cubicBezTo>
                      <a:pt x="3366" y="501"/>
                      <a:pt x="3361" y="482"/>
                      <a:pt x="3361" y="458"/>
                    </a:cubicBezTo>
                    <a:lnTo>
                      <a:pt x="3361" y="458"/>
                    </a:lnTo>
                    <a:cubicBezTo>
                      <a:pt x="3342" y="467"/>
                      <a:pt x="3312" y="472"/>
                      <a:pt x="3288" y="477"/>
                    </a:cubicBezTo>
                    <a:close/>
                  </a:path>
                </a:pathLst>
              </a:custGeom>
              <a:solidFill>
                <a:schemeClr val="tx1">
                  <a:lumMod val="65000"/>
                  <a:lumOff val="35000"/>
                </a:schemeClr>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40" name="Freeform 86"/>
              <p:cNvSpPr>
                <a:spLocks noChangeArrowheads="1"/>
              </p:cNvSpPr>
              <p:nvPr/>
            </p:nvSpPr>
            <p:spPr bwMode="auto">
              <a:xfrm>
                <a:off x="11271890" y="6774682"/>
                <a:ext cx="1915366" cy="1128572"/>
              </a:xfrm>
              <a:custGeom>
                <a:avLst/>
                <a:gdLst>
                  <a:gd name="T0" fmla="*/ 0 w 3021"/>
                  <a:gd name="T1" fmla="*/ 1519 h 1783"/>
                  <a:gd name="T2" fmla="*/ 34 w 3021"/>
                  <a:gd name="T3" fmla="*/ 1606 h 1783"/>
                  <a:gd name="T4" fmla="*/ 44 w 3021"/>
                  <a:gd name="T5" fmla="*/ 1782 h 1783"/>
                  <a:gd name="T6" fmla="*/ 244 w 3021"/>
                  <a:gd name="T7" fmla="*/ 1758 h 1783"/>
                  <a:gd name="T8" fmla="*/ 360 w 3021"/>
                  <a:gd name="T9" fmla="*/ 1743 h 1783"/>
                  <a:gd name="T10" fmla="*/ 575 w 3021"/>
                  <a:gd name="T11" fmla="*/ 1665 h 1783"/>
                  <a:gd name="T12" fmla="*/ 1690 w 3021"/>
                  <a:gd name="T13" fmla="*/ 1426 h 1783"/>
                  <a:gd name="T14" fmla="*/ 1816 w 3021"/>
                  <a:gd name="T15" fmla="*/ 1446 h 1783"/>
                  <a:gd name="T16" fmla="*/ 2411 w 3021"/>
                  <a:gd name="T17" fmla="*/ 1344 h 1783"/>
                  <a:gd name="T18" fmla="*/ 2440 w 3021"/>
                  <a:gd name="T19" fmla="*/ 1334 h 1783"/>
                  <a:gd name="T20" fmla="*/ 2713 w 3021"/>
                  <a:gd name="T21" fmla="*/ 1100 h 1783"/>
                  <a:gd name="T22" fmla="*/ 2762 w 3021"/>
                  <a:gd name="T23" fmla="*/ 1017 h 1783"/>
                  <a:gd name="T24" fmla="*/ 2830 w 3021"/>
                  <a:gd name="T25" fmla="*/ 876 h 1783"/>
                  <a:gd name="T26" fmla="*/ 2927 w 3021"/>
                  <a:gd name="T27" fmla="*/ 794 h 1783"/>
                  <a:gd name="T28" fmla="*/ 2976 w 3021"/>
                  <a:gd name="T29" fmla="*/ 730 h 1783"/>
                  <a:gd name="T30" fmla="*/ 3020 w 3021"/>
                  <a:gd name="T31" fmla="*/ 584 h 1783"/>
                  <a:gd name="T32" fmla="*/ 2864 w 3021"/>
                  <a:gd name="T33" fmla="*/ 501 h 1783"/>
                  <a:gd name="T34" fmla="*/ 2844 w 3021"/>
                  <a:gd name="T35" fmla="*/ 482 h 1783"/>
                  <a:gd name="T36" fmla="*/ 2795 w 3021"/>
                  <a:gd name="T37" fmla="*/ 389 h 1783"/>
                  <a:gd name="T38" fmla="*/ 2718 w 3021"/>
                  <a:gd name="T39" fmla="*/ 180 h 1783"/>
                  <a:gd name="T40" fmla="*/ 2674 w 3021"/>
                  <a:gd name="T41" fmla="*/ 131 h 1783"/>
                  <a:gd name="T42" fmla="*/ 2543 w 3021"/>
                  <a:gd name="T43" fmla="*/ 63 h 1783"/>
                  <a:gd name="T44" fmla="*/ 2464 w 3021"/>
                  <a:gd name="T45" fmla="*/ 14 h 1783"/>
                  <a:gd name="T46" fmla="*/ 2343 w 3021"/>
                  <a:gd name="T47" fmla="*/ 92 h 1783"/>
                  <a:gd name="T48" fmla="*/ 2192 w 3021"/>
                  <a:gd name="T49" fmla="*/ 111 h 1783"/>
                  <a:gd name="T50" fmla="*/ 1997 w 3021"/>
                  <a:gd name="T51" fmla="*/ 82 h 1783"/>
                  <a:gd name="T52" fmla="*/ 1933 w 3021"/>
                  <a:gd name="T53" fmla="*/ 82 h 1783"/>
                  <a:gd name="T54" fmla="*/ 1894 w 3021"/>
                  <a:gd name="T55" fmla="*/ 34 h 1783"/>
                  <a:gd name="T56" fmla="*/ 1763 w 3021"/>
                  <a:gd name="T57" fmla="*/ 34 h 1783"/>
                  <a:gd name="T58" fmla="*/ 1719 w 3021"/>
                  <a:gd name="T59" fmla="*/ 24 h 1783"/>
                  <a:gd name="T60" fmla="*/ 1690 w 3021"/>
                  <a:gd name="T61" fmla="*/ 111 h 1783"/>
                  <a:gd name="T62" fmla="*/ 1753 w 3021"/>
                  <a:gd name="T63" fmla="*/ 214 h 1783"/>
                  <a:gd name="T64" fmla="*/ 1588 w 3021"/>
                  <a:gd name="T65" fmla="*/ 263 h 1783"/>
                  <a:gd name="T66" fmla="*/ 1413 w 3021"/>
                  <a:gd name="T67" fmla="*/ 433 h 1783"/>
                  <a:gd name="T68" fmla="*/ 1349 w 3021"/>
                  <a:gd name="T69" fmla="*/ 550 h 1783"/>
                  <a:gd name="T70" fmla="*/ 1217 w 3021"/>
                  <a:gd name="T71" fmla="*/ 749 h 1783"/>
                  <a:gd name="T72" fmla="*/ 1110 w 3021"/>
                  <a:gd name="T73" fmla="*/ 667 h 1783"/>
                  <a:gd name="T74" fmla="*/ 1062 w 3021"/>
                  <a:gd name="T75" fmla="*/ 691 h 1783"/>
                  <a:gd name="T76" fmla="*/ 1062 w 3021"/>
                  <a:gd name="T77" fmla="*/ 764 h 1783"/>
                  <a:gd name="T78" fmla="*/ 1062 w 3021"/>
                  <a:gd name="T79" fmla="*/ 818 h 1783"/>
                  <a:gd name="T80" fmla="*/ 959 w 3021"/>
                  <a:gd name="T81" fmla="*/ 818 h 1783"/>
                  <a:gd name="T82" fmla="*/ 867 w 3021"/>
                  <a:gd name="T83" fmla="*/ 881 h 1783"/>
                  <a:gd name="T84" fmla="*/ 760 w 3021"/>
                  <a:gd name="T85" fmla="*/ 964 h 1783"/>
                  <a:gd name="T86" fmla="*/ 686 w 3021"/>
                  <a:gd name="T87" fmla="*/ 925 h 1783"/>
                  <a:gd name="T88" fmla="*/ 594 w 3021"/>
                  <a:gd name="T89" fmla="*/ 910 h 1783"/>
                  <a:gd name="T90" fmla="*/ 531 w 3021"/>
                  <a:gd name="T91" fmla="*/ 984 h 1783"/>
                  <a:gd name="T92" fmla="*/ 487 w 3021"/>
                  <a:gd name="T93" fmla="*/ 973 h 1783"/>
                  <a:gd name="T94" fmla="*/ 433 w 3021"/>
                  <a:gd name="T95" fmla="*/ 1061 h 1783"/>
                  <a:gd name="T96" fmla="*/ 438 w 3021"/>
                  <a:gd name="T97" fmla="*/ 1158 h 1783"/>
                  <a:gd name="T98" fmla="*/ 419 w 3021"/>
                  <a:gd name="T99" fmla="*/ 1208 h 1783"/>
                  <a:gd name="T100" fmla="*/ 282 w 3021"/>
                  <a:gd name="T101" fmla="*/ 1280 h 1783"/>
                  <a:gd name="T102" fmla="*/ 287 w 3021"/>
                  <a:gd name="T103" fmla="*/ 1465 h 1783"/>
                  <a:gd name="T104" fmla="*/ 180 w 3021"/>
                  <a:gd name="T105" fmla="*/ 1431 h 1783"/>
                  <a:gd name="T106" fmla="*/ 63 w 3021"/>
                  <a:gd name="T107" fmla="*/ 1388 h 1783"/>
                  <a:gd name="T108" fmla="*/ 0 w 3021"/>
                  <a:gd name="T109" fmla="*/ 1519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21" h="1783">
                    <a:moveTo>
                      <a:pt x="0" y="1519"/>
                    </a:moveTo>
                    <a:lnTo>
                      <a:pt x="0" y="1519"/>
                    </a:lnTo>
                    <a:cubicBezTo>
                      <a:pt x="9" y="1524"/>
                      <a:pt x="24" y="1524"/>
                      <a:pt x="29" y="1534"/>
                    </a:cubicBezTo>
                    <a:cubicBezTo>
                      <a:pt x="48" y="1553"/>
                      <a:pt x="34" y="1578"/>
                      <a:pt x="34" y="1606"/>
                    </a:cubicBezTo>
                    <a:cubicBezTo>
                      <a:pt x="34" y="1699"/>
                      <a:pt x="34" y="1699"/>
                      <a:pt x="34" y="1699"/>
                    </a:cubicBezTo>
                    <a:cubicBezTo>
                      <a:pt x="34" y="1728"/>
                      <a:pt x="44" y="1753"/>
                      <a:pt x="44" y="1782"/>
                    </a:cubicBezTo>
                    <a:lnTo>
                      <a:pt x="44" y="1782"/>
                    </a:lnTo>
                    <a:cubicBezTo>
                      <a:pt x="117" y="1772"/>
                      <a:pt x="170" y="1767"/>
                      <a:pt x="244" y="1758"/>
                    </a:cubicBezTo>
                    <a:cubicBezTo>
                      <a:pt x="258" y="1753"/>
                      <a:pt x="268" y="1748"/>
                      <a:pt x="287" y="1748"/>
                    </a:cubicBezTo>
                    <a:cubicBezTo>
                      <a:pt x="316" y="1743"/>
                      <a:pt x="331" y="1743"/>
                      <a:pt x="360" y="1743"/>
                    </a:cubicBezTo>
                    <a:cubicBezTo>
                      <a:pt x="433" y="1733"/>
                      <a:pt x="467" y="1709"/>
                      <a:pt x="526" y="1680"/>
                    </a:cubicBezTo>
                    <a:cubicBezTo>
                      <a:pt x="545" y="1670"/>
                      <a:pt x="555" y="1670"/>
                      <a:pt x="575" y="1665"/>
                    </a:cubicBezTo>
                    <a:cubicBezTo>
                      <a:pt x="609" y="1646"/>
                      <a:pt x="628" y="1636"/>
                      <a:pt x="667" y="1626"/>
                    </a:cubicBezTo>
                    <a:cubicBezTo>
                      <a:pt x="1690" y="1426"/>
                      <a:pt x="1690" y="1426"/>
                      <a:pt x="1690" y="1426"/>
                    </a:cubicBezTo>
                    <a:cubicBezTo>
                      <a:pt x="1714" y="1431"/>
                      <a:pt x="1724" y="1441"/>
                      <a:pt x="1748" y="1446"/>
                    </a:cubicBezTo>
                    <a:cubicBezTo>
                      <a:pt x="1772" y="1446"/>
                      <a:pt x="1792" y="1446"/>
                      <a:pt x="1816" y="1446"/>
                    </a:cubicBezTo>
                    <a:cubicBezTo>
                      <a:pt x="2362" y="1334"/>
                      <a:pt x="2362" y="1334"/>
                      <a:pt x="2362" y="1334"/>
                    </a:cubicBezTo>
                    <a:cubicBezTo>
                      <a:pt x="2411" y="1344"/>
                      <a:pt x="2411" y="1344"/>
                      <a:pt x="2411" y="1344"/>
                    </a:cubicBezTo>
                    <a:cubicBezTo>
                      <a:pt x="2440" y="1334"/>
                      <a:pt x="2440" y="1334"/>
                      <a:pt x="2440" y="1334"/>
                    </a:cubicBezTo>
                    <a:lnTo>
                      <a:pt x="2440" y="1334"/>
                    </a:lnTo>
                    <a:cubicBezTo>
                      <a:pt x="2488" y="1280"/>
                      <a:pt x="2518" y="1246"/>
                      <a:pt x="2576" y="1197"/>
                    </a:cubicBezTo>
                    <a:cubicBezTo>
                      <a:pt x="2630" y="1164"/>
                      <a:pt x="2664" y="1149"/>
                      <a:pt x="2713" y="1100"/>
                    </a:cubicBezTo>
                    <a:cubicBezTo>
                      <a:pt x="2723" y="1090"/>
                      <a:pt x="2732" y="1090"/>
                      <a:pt x="2742" y="1081"/>
                    </a:cubicBezTo>
                    <a:cubicBezTo>
                      <a:pt x="2752" y="1056"/>
                      <a:pt x="2752" y="1042"/>
                      <a:pt x="2762" y="1017"/>
                    </a:cubicBezTo>
                    <a:cubicBezTo>
                      <a:pt x="2776" y="998"/>
                      <a:pt x="2795" y="998"/>
                      <a:pt x="2805" y="984"/>
                    </a:cubicBezTo>
                    <a:cubicBezTo>
                      <a:pt x="2830" y="949"/>
                      <a:pt x="2805" y="910"/>
                      <a:pt x="2830" y="876"/>
                    </a:cubicBezTo>
                    <a:cubicBezTo>
                      <a:pt x="2834" y="862"/>
                      <a:pt x="2844" y="862"/>
                      <a:pt x="2859" y="852"/>
                    </a:cubicBezTo>
                    <a:cubicBezTo>
                      <a:pt x="2888" y="832"/>
                      <a:pt x="2908" y="823"/>
                      <a:pt x="2927" y="794"/>
                    </a:cubicBezTo>
                    <a:cubicBezTo>
                      <a:pt x="2937" y="783"/>
                      <a:pt x="2941" y="774"/>
                      <a:pt x="2947" y="764"/>
                    </a:cubicBezTo>
                    <a:cubicBezTo>
                      <a:pt x="2956" y="749"/>
                      <a:pt x="2966" y="744"/>
                      <a:pt x="2976" y="730"/>
                    </a:cubicBezTo>
                    <a:cubicBezTo>
                      <a:pt x="3000" y="677"/>
                      <a:pt x="3010" y="642"/>
                      <a:pt x="3020" y="584"/>
                    </a:cubicBezTo>
                    <a:lnTo>
                      <a:pt x="3020" y="584"/>
                    </a:lnTo>
                    <a:cubicBezTo>
                      <a:pt x="3005" y="579"/>
                      <a:pt x="2985" y="579"/>
                      <a:pt x="2966" y="574"/>
                    </a:cubicBezTo>
                    <a:cubicBezTo>
                      <a:pt x="2922" y="559"/>
                      <a:pt x="2898" y="535"/>
                      <a:pt x="2864" y="501"/>
                    </a:cubicBezTo>
                    <a:cubicBezTo>
                      <a:pt x="2859" y="496"/>
                      <a:pt x="2864" y="492"/>
                      <a:pt x="2859" y="487"/>
                    </a:cubicBezTo>
                    <a:cubicBezTo>
                      <a:pt x="2854" y="482"/>
                      <a:pt x="2849" y="482"/>
                      <a:pt x="2844" y="482"/>
                    </a:cubicBezTo>
                    <a:cubicBezTo>
                      <a:pt x="2825" y="462"/>
                      <a:pt x="2815" y="442"/>
                      <a:pt x="2805" y="418"/>
                    </a:cubicBezTo>
                    <a:cubicBezTo>
                      <a:pt x="2800" y="409"/>
                      <a:pt x="2800" y="399"/>
                      <a:pt x="2795" y="389"/>
                    </a:cubicBezTo>
                    <a:cubicBezTo>
                      <a:pt x="2791" y="365"/>
                      <a:pt x="2776" y="355"/>
                      <a:pt x="2767" y="331"/>
                    </a:cubicBezTo>
                    <a:cubicBezTo>
                      <a:pt x="2747" y="272"/>
                      <a:pt x="2742" y="238"/>
                      <a:pt x="2718" y="180"/>
                    </a:cubicBezTo>
                    <a:lnTo>
                      <a:pt x="2718" y="180"/>
                    </a:lnTo>
                    <a:cubicBezTo>
                      <a:pt x="2708" y="160"/>
                      <a:pt x="2693" y="150"/>
                      <a:pt x="2674" y="131"/>
                    </a:cubicBezTo>
                    <a:cubicBezTo>
                      <a:pt x="2649" y="106"/>
                      <a:pt x="2635" y="87"/>
                      <a:pt x="2601" y="82"/>
                    </a:cubicBezTo>
                    <a:cubicBezTo>
                      <a:pt x="2576" y="78"/>
                      <a:pt x="2562" y="73"/>
                      <a:pt x="2543" y="63"/>
                    </a:cubicBezTo>
                    <a:cubicBezTo>
                      <a:pt x="2513" y="43"/>
                      <a:pt x="2513" y="0"/>
                      <a:pt x="2479" y="0"/>
                    </a:cubicBezTo>
                    <a:cubicBezTo>
                      <a:pt x="2474" y="0"/>
                      <a:pt x="2474" y="9"/>
                      <a:pt x="2464" y="14"/>
                    </a:cubicBezTo>
                    <a:cubicBezTo>
                      <a:pt x="2455" y="19"/>
                      <a:pt x="2445" y="24"/>
                      <a:pt x="2435" y="34"/>
                    </a:cubicBezTo>
                    <a:cubicBezTo>
                      <a:pt x="2401" y="58"/>
                      <a:pt x="2386" y="92"/>
                      <a:pt x="2343" y="92"/>
                    </a:cubicBezTo>
                    <a:cubicBezTo>
                      <a:pt x="2303" y="92"/>
                      <a:pt x="2284" y="73"/>
                      <a:pt x="2245" y="73"/>
                    </a:cubicBezTo>
                    <a:cubicBezTo>
                      <a:pt x="2216" y="73"/>
                      <a:pt x="2206" y="92"/>
                      <a:pt x="2192" y="111"/>
                    </a:cubicBezTo>
                    <a:cubicBezTo>
                      <a:pt x="2070" y="82"/>
                      <a:pt x="2070" y="82"/>
                      <a:pt x="2070" y="82"/>
                    </a:cubicBezTo>
                    <a:cubicBezTo>
                      <a:pt x="1997" y="82"/>
                      <a:pt x="1997" y="82"/>
                      <a:pt x="1997" y="82"/>
                    </a:cubicBezTo>
                    <a:cubicBezTo>
                      <a:pt x="1963" y="92"/>
                      <a:pt x="1963" y="92"/>
                      <a:pt x="1963" y="92"/>
                    </a:cubicBezTo>
                    <a:cubicBezTo>
                      <a:pt x="1953" y="87"/>
                      <a:pt x="1943" y="87"/>
                      <a:pt x="1933" y="82"/>
                    </a:cubicBezTo>
                    <a:cubicBezTo>
                      <a:pt x="1919" y="67"/>
                      <a:pt x="1924" y="48"/>
                      <a:pt x="1909" y="34"/>
                    </a:cubicBezTo>
                    <a:cubicBezTo>
                      <a:pt x="1904" y="34"/>
                      <a:pt x="1899" y="39"/>
                      <a:pt x="1894" y="34"/>
                    </a:cubicBezTo>
                    <a:cubicBezTo>
                      <a:pt x="1870" y="24"/>
                      <a:pt x="1855" y="14"/>
                      <a:pt x="1831" y="14"/>
                    </a:cubicBezTo>
                    <a:cubicBezTo>
                      <a:pt x="1807" y="14"/>
                      <a:pt x="1792" y="34"/>
                      <a:pt x="1763" y="34"/>
                    </a:cubicBezTo>
                    <a:cubicBezTo>
                      <a:pt x="1748" y="34"/>
                      <a:pt x="1734" y="24"/>
                      <a:pt x="1719" y="24"/>
                    </a:cubicBezTo>
                    <a:lnTo>
                      <a:pt x="1719" y="24"/>
                    </a:lnTo>
                    <a:cubicBezTo>
                      <a:pt x="1700" y="43"/>
                      <a:pt x="1680" y="53"/>
                      <a:pt x="1680" y="82"/>
                    </a:cubicBezTo>
                    <a:cubicBezTo>
                      <a:pt x="1680" y="92"/>
                      <a:pt x="1685" y="102"/>
                      <a:pt x="1690" y="111"/>
                    </a:cubicBezTo>
                    <a:cubicBezTo>
                      <a:pt x="1709" y="150"/>
                      <a:pt x="1729" y="170"/>
                      <a:pt x="1763" y="199"/>
                    </a:cubicBezTo>
                    <a:cubicBezTo>
                      <a:pt x="1758" y="204"/>
                      <a:pt x="1758" y="214"/>
                      <a:pt x="1753" y="214"/>
                    </a:cubicBezTo>
                    <a:cubicBezTo>
                      <a:pt x="1719" y="233"/>
                      <a:pt x="1700" y="233"/>
                      <a:pt x="1661" y="243"/>
                    </a:cubicBezTo>
                    <a:cubicBezTo>
                      <a:pt x="1631" y="248"/>
                      <a:pt x="1617" y="257"/>
                      <a:pt x="1588" y="263"/>
                    </a:cubicBezTo>
                    <a:cubicBezTo>
                      <a:pt x="1520" y="277"/>
                      <a:pt x="1485" y="311"/>
                      <a:pt x="1413" y="311"/>
                    </a:cubicBezTo>
                    <a:cubicBezTo>
                      <a:pt x="1413" y="355"/>
                      <a:pt x="1427" y="384"/>
                      <a:pt x="1413" y="433"/>
                    </a:cubicBezTo>
                    <a:cubicBezTo>
                      <a:pt x="1407" y="457"/>
                      <a:pt x="1388" y="467"/>
                      <a:pt x="1374" y="492"/>
                    </a:cubicBezTo>
                    <a:cubicBezTo>
                      <a:pt x="1363" y="511"/>
                      <a:pt x="1359" y="525"/>
                      <a:pt x="1349" y="550"/>
                    </a:cubicBezTo>
                    <a:cubicBezTo>
                      <a:pt x="1335" y="594"/>
                      <a:pt x="1319" y="618"/>
                      <a:pt x="1305" y="657"/>
                    </a:cubicBezTo>
                    <a:cubicBezTo>
                      <a:pt x="1286" y="701"/>
                      <a:pt x="1266" y="749"/>
                      <a:pt x="1217" y="749"/>
                    </a:cubicBezTo>
                    <a:cubicBezTo>
                      <a:pt x="1193" y="749"/>
                      <a:pt x="1174" y="749"/>
                      <a:pt x="1159" y="730"/>
                    </a:cubicBezTo>
                    <a:cubicBezTo>
                      <a:pt x="1134" y="710"/>
                      <a:pt x="1140" y="667"/>
                      <a:pt x="1110" y="667"/>
                    </a:cubicBezTo>
                    <a:cubicBezTo>
                      <a:pt x="1101" y="667"/>
                      <a:pt x="1101" y="677"/>
                      <a:pt x="1095" y="681"/>
                    </a:cubicBezTo>
                    <a:cubicBezTo>
                      <a:pt x="1081" y="686"/>
                      <a:pt x="1071" y="681"/>
                      <a:pt x="1062" y="691"/>
                    </a:cubicBezTo>
                    <a:cubicBezTo>
                      <a:pt x="1057" y="701"/>
                      <a:pt x="1062" y="710"/>
                      <a:pt x="1062" y="720"/>
                    </a:cubicBezTo>
                    <a:cubicBezTo>
                      <a:pt x="1062" y="740"/>
                      <a:pt x="1057" y="749"/>
                      <a:pt x="1062" y="764"/>
                    </a:cubicBezTo>
                    <a:cubicBezTo>
                      <a:pt x="1067" y="779"/>
                      <a:pt x="1076" y="783"/>
                      <a:pt x="1076" y="799"/>
                    </a:cubicBezTo>
                    <a:cubicBezTo>
                      <a:pt x="1076" y="808"/>
                      <a:pt x="1067" y="813"/>
                      <a:pt x="1062" y="818"/>
                    </a:cubicBezTo>
                    <a:cubicBezTo>
                      <a:pt x="1047" y="827"/>
                      <a:pt x="1037" y="837"/>
                      <a:pt x="1023" y="837"/>
                    </a:cubicBezTo>
                    <a:cubicBezTo>
                      <a:pt x="998" y="837"/>
                      <a:pt x="989" y="818"/>
                      <a:pt x="959" y="818"/>
                    </a:cubicBezTo>
                    <a:cubicBezTo>
                      <a:pt x="945" y="818"/>
                      <a:pt x="940" y="832"/>
                      <a:pt x="930" y="842"/>
                    </a:cubicBezTo>
                    <a:cubicBezTo>
                      <a:pt x="906" y="862"/>
                      <a:pt x="891" y="871"/>
                      <a:pt x="867" y="881"/>
                    </a:cubicBezTo>
                    <a:cubicBezTo>
                      <a:pt x="847" y="896"/>
                      <a:pt x="833" y="905"/>
                      <a:pt x="813" y="920"/>
                    </a:cubicBezTo>
                    <a:cubicBezTo>
                      <a:pt x="789" y="935"/>
                      <a:pt x="784" y="964"/>
                      <a:pt x="760" y="964"/>
                    </a:cubicBezTo>
                    <a:cubicBezTo>
                      <a:pt x="745" y="964"/>
                      <a:pt x="740" y="949"/>
                      <a:pt x="730" y="944"/>
                    </a:cubicBezTo>
                    <a:cubicBezTo>
                      <a:pt x="716" y="935"/>
                      <a:pt x="706" y="930"/>
                      <a:pt x="686" y="925"/>
                    </a:cubicBezTo>
                    <a:cubicBezTo>
                      <a:pt x="662" y="920"/>
                      <a:pt x="647" y="920"/>
                      <a:pt x="628" y="915"/>
                    </a:cubicBezTo>
                    <a:cubicBezTo>
                      <a:pt x="614" y="915"/>
                      <a:pt x="609" y="910"/>
                      <a:pt x="594" y="910"/>
                    </a:cubicBezTo>
                    <a:cubicBezTo>
                      <a:pt x="570" y="910"/>
                      <a:pt x="579" y="954"/>
                      <a:pt x="560" y="973"/>
                    </a:cubicBezTo>
                    <a:cubicBezTo>
                      <a:pt x="555" y="984"/>
                      <a:pt x="545" y="984"/>
                      <a:pt x="531" y="984"/>
                    </a:cubicBezTo>
                    <a:cubicBezTo>
                      <a:pt x="516" y="984"/>
                      <a:pt x="501" y="978"/>
                      <a:pt x="487" y="973"/>
                    </a:cubicBezTo>
                    <a:lnTo>
                      <a:pt x="487" y="973"/>
                    </a:lnTo>
                    <a:cubicBezTo>
                      <a:pt x="482" y="998"/>
                      <a:pt x="477" y="1003"/>
                      <a:pt x="467" y="1022"/>
                    </a:cubicBezTo>
                    <a:cubicBezTo>
                      <a:pt x="457" y="1042"/>
                      <a:pt x="443" y="1047"/>
                      <a:pt x="433" y="1061"/>
                    </a:cubicBezTo>
                    <a:cubicBezTo>
                      <a:pt x="429" y="1066"/>
                      <a:pt x="424" y="1066"/>
                      <a:pt x="424" y="1076"/>
                    </a:cubicBezTo>
                    <a:cubicBezTo>
                      <a:pt x="424" y="1110"/>
                      <a:pt x="438" y="1125"/>
                      <a:pt x="438" y="1158"/>
                    </a:cubicBezTo>
                    <a:cubicBezTo>
                      <a:pt x="438" y="1173"/>
                      <a:pt x="438" y="1183"/>
                      <a:pt x="433" y="1197"/>
                    </a:cubicBezTo>
                    <a:cubicBezTo>
                      <a:pt x="433" y="1203"/>
                      <a:pt x="424" y="1203"/>
                      <a:pt x="419" y="1208"/>
                    </a:cubicBezTo>
                    <a:cubicBezTo>
                      <a:pt x="399" y="1227"/>
                      <a:pt x="385" y="1232"/>
                      <a:pt x="360" y="1246"/>
                    </a:cubicBezTo>
                    <a:cubicBezTo>
                      <a:pt x="331" y="1261"/>
                      <a:pt x="316" y="1275"/>
                      <a:pt x="282" y="1280"/>
                    </a:cubicBezTo>
                    <a:cubicBezTo>
                      <a:pt x="302" y="1373"/>
                      <a:pt x="302" y="1373"/>
                      <a:pt x="302" y="1373"/>
                    </a:cubicBezTo>
                    <a:cubicBezTo>
                      <a:pt x="292" y="1407"/>
                      <a:pt x="292" y="1426"/>
                      <a:pt x="287" y="1465"/>
                    </a:cubicBezTo>
                    <a:cubicBezTo>
                      <a:pt x="258" y="1465"/>
                      <a:pt x="258" y="1465"/>
                      <a:pt x="258" y="1465"/>
                    </a:cubicBezTo>
                    <a:cubicBezTo>
                      <a:pt x="224" y="1465"/>
                      <a:pt x="209" y="1446"/>
                      <a:pt x="180" y="1431"/>
                    </a:cubicBezTo>
                    <a:cubicBezTo>
                      <a:pt x="151" y="1417"/>
                      <a:pt x="126" y="1417"/>
                      <a:pt x="92" y="1402"/>
                    </a:cubicBezTo>
                    <a:cubicBezTo>
                      <a:pt x="78" y="1397"/>
                      <a:pt x="73" y="1388"/>
                      <a:pt x="63" y="1388"/>
                    </a:cubicBezTo>
                    <a:cubicBezTo>
                      <a:pt x="39" y="1388"/>
                      <a:pt x="34" y="1417"/>
                      <a:pt x="29" y="1436"/>
                    </a:cubicBezTo>
                    <a:cubicBezTo>
                      <a:pt x="14" y="1465"/>
                      <a:pt x="14" y="1495"/>
                      <a:pt x="0" y="1519"/>
                    </a:cubicBezTo>
                  </a:path>
                </a:pathLst>
              </a:custGeom>
              <a:solidFill>
                <a:srgbClr val="B40937"/>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41" name="Freeform 87"/>
              <p:cNvSpPr>
                <a:spLocks noChangeArrowheads="1"/>
              </p:cNvSpPr>
              <p:nvPr/>
            </p:nvSpPr>
            <p:spPr bwMode="auto">
              <a:xfrm>
                <a:off x="8751671" y="5878546"/>
                <a:ext cx="677659" cy="1002552"/>
              </a:xfrm>
              <a:custGeom>
                <a:avLst/>
                <a:gdLst>
                  <a:gd name="T0" fmla="*/ 0 w 1073"/>
                  <a:gd name="T1" fmla="*/ 19 h 1584"/>
                  <a:gd name="T2" fmla="*/ 0 w 1073"/>
                  <a:gd name="T3" fmla="*/ 19 h 1584"/>
                  <a:gd name="T4" fmla="*/ 5 w 1073"/>
                  <a:gd name="T5" fmla="*/ 19 h 1584"/>
                  <a:gd name="T6" fmla="*/ 78 w 1073"/>
                  <a:gd name="T7" fmla="*/ 10 h 1584"/>
                  <a:gd name="T8" fmla="*/ 146 w 1073"/>
                  <a:gd name="T9" fmla="*/ 0 h 1584"/>
                  <a:gd name="T10" fmla="*/ 195 w 1073"/>
                  <a:gd name="T11" fmla="*/ 29 h 1584"/>
                  <a:gd name="T12" fmla="*/ 258 w 1073"/>
                  <a:gd name="T13" fmla="*/ 59 h 1584"/>
                  <a:gd name="T14" fmla="*/ 360 w 1073"/>
                  <a:gd name="T15" fmla="*/ 87 h 1584"/>
                  <a:gd name="T16" fmla="*/ 424 w 1073"/>
                  <a:gd name="T17" fmla="*/ 102 h 1584"/>
                  <a:gd name="T18" fmla="*/ 570 w 1073"/>
                  <a:gd name="T19" fmla="*/ 195 h 1584"/>
                  <a:gd name="T20" fmla="*/ 570 w 1073"/>
                  <a:gd name="T21" fmla="*/ 195 h 1584"/>
                  <a:gd name="T22" fmla="*/ 604 w 1073"/>
                  <a:gd name="T23" fmla="*/ 278 h 1584"/>
                  <a:gd name="T24" fmla="*/ 643 w 1073"/>
                  <a:gd name="T25" fmla="*/ 414 h 1584"/>
                  <a:gd name="T26" fmla="*/ 706 w 1073"/>
                  <a:gd name="T27" fmla="*/ 482 h 1584"/>
                  <a:gd name="T28" fmla="*/ 755 w 1073"/>
                  <a:gd name="T29" fmla="*/ 575 h 1584"/>
                  <a:gd name="T30" fmla="*/ 765 w 1073"/>
                  <a:gd name="T31" fmla="*/ 614 h 1584"/>
                  <a:gd name="T32" fmla="*/ 755 w 1073"/>
                  <a:gd name="T33" fmla="*/ 657 h 1584"/>
                  <a:gd name="T34" fmla="*/ 794 w 1073"/>
                  <a:gd name="T35" fmla="*/ 726 h 1584"/>
                  <a:gd name="T36" fmla="*/ 833 w 1073"/>
                  <a:gd name="T37" fmla="*/ 828 h 1584"/>
                  <a:gd name="T38" fmla="*/ 882 w 1073"/>
                  <a:gd name="T39" fmla="*/ 979 h 1584"/>
                  <a:gd name="T40" fmla="*/ 915 w 1073"/>
                  <a:gd name="T41" fmla="*/ 1101 h 1584"/>
                  <a:gd name="T42" fmla="*/ 911 w 1073"/>
                  <a:gd name="T43" fmla="*/ 1159 h 1584"/>
                  <a:gd name="T44" fmla="*/ 964 w 1073"/>
                  <a:gd name="T45" fmla="*/ 1276 h 1584"/>
                  <a:gd name="T46" fmla="*/ 964 w 1073"/>
                  <a:gd name="T47" fmla="*/ 1276 h 1584"/>
                  <a:gd name="T48" fmla="*/ 964 w 1073"/>
                  <a:gd name="T49" fmla="*/ 1286 h 1584"/>
                  <a:gd name="T50" fmla="*/ 998 w 1073"/>
                  <a:gd name="T51" fmla="*/ 1408 h 1584"/>
                  <a:gd name="T52" fmla="*/ 1033 w 1073"/>
                  <a:gd name="T53" fmla="*/ 1480 h 1584"/>
                  <a:gd name="T54" fmla="*/ 1047 w 1073"/>
                  <a:gd name="T55" fmla="*/ 1510 h 1584"/>
                  <a:gd name="T56" fmla="*/ 1072 w 1073"/>
                  <a:gd name="T57" fmla="*/ 1529 h 1584"/>
                  <a:gd name="T58" fmla="*/ 1072 w 1073"/>
                  <a:gd name="T59" fmla="*/ 1529 h 1584"/>
                  <a:gd name="T60" fmla="*/ 0 w 1073"/>
                  <a:gd name="T61" fmla="*/ 1583 h 1584"/>
                  <a:gd name="T62" fmla="*/ 0 w 1073"/>
                  <a:gd name="T63" fmla="*/ 1583 h 1584"/>
                  <a:gd name="T64" fmla="*/ 0 w 1073"/>
                  <a:gd name="T65" fmla="*/ 19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3" h="1584">
                    <a:moveTo>
                      <a:pt x="0" y="19"/>
                    </a:moveTo>
                    <a:lnTo>
                      <a:pt x="0" y="19"/>
                    </a:lnTo>
                    <a:cubicBezTo>
                      <a:pt x="0" y="19"/>
                      <a:pt x="0" y="19"/>
                      <a:pt x="5" y="19"/>
                    </a:cubicBezTo>
                    <a:cubicBezTo>
                      <a:pt x="34" y="15"/>
                      <a:pt x="49" y="15"/>
                      <a:pt x="78" y="10"/>
                    </a:cubicBezTo>
                    <a:cubicBezTo>
                      <a:pt x="107" y="10"/>
                      <a:pt x="122" y="0"/>
                      <a:pt x="146" y="0"/>
                    </a:cubicBezTo>
                    <a:cubicBezTo>
                      <a:pt x="171" y="0"/>
                      <a:pt x="180" y="15"/>
                      <a:pt x="195" y="29"/>
                    </a:cubicBezTo>
                    <a:cubicBezTo>
                      <a:pt x="219" y="44"/>
                      <a:pt x="234" y="49"/>
                      <a:pt x="258" y="59"/>
                    </a:cubicBezTo>
                    <a:cubicBezTo>
                      <a:pt x="297" y="68"/>
                      <a:pt x="321" y="78"/>
                      <a:pt x="360" y="87"/>
                    </a:cubicBezTo>
                    <a:cubicBezTo>
                      <a:pt x="384" y="92"/>
                      <a:pt x="404" y="92"/>
                      <a:pt x="424" y="102"/>
                    </a:cubicBezTo>
                    <a:cubicBezTo>
                      <a:pt x="487" y="131"/>
                      <a:pt x="511" y="161"/>
                      <a:pt x="570" y="195"/>
                    </a:cubicBezTo>
                    <a:lnTo>
                      <a:pt x="570" y="195"/>
                    </a:lnTo>
                    <a:cubicBezTo>
                      <a:pt x="589" y="224"/>
                      <a:pt x="599" y="244"/>
                      <a:pt x="604" y="278"/>
                    </a:cubicBezTo>
                    <a:cubicBezTo>
                      <a:pt x="609" y="336"/>
                      <a:pt x="609" y="370"/>
                      <a:pt x="643" y="414"/>
                    </a:cubicBezTo>
                    <a:cubicBezTo>
                      <a:pt x="663" y="443"/>
                      <a:pt x="682" y="458"/>
                      <a:pt x="706" y="482"/>
                    </a:cubicBezTo>
                    <a:cubicBezTo>
                      <a:pt x="730" y="511"/>
                      <a:pt x="740" y="535"/>
                      <a:pt x="755" y="575"/>
                    </a:cubicBezTo>
                    <a:cubicBezTo>
                      <a:pt x="760" y="590"/>
                      <a:pt x="765" y="594"/>
                      <a:pt x="765" y="614"/>
                    </a:cubicBezTo>
                    <a:cubicBezTo>
                      <a:pt x="765" y="629"/>
                      <a:pt x="755" y="638"/>
                      <a:pt x="755" y="657"/>
                    </a:cubicBezTo>
                    <a:cubicBezTo>
                      <a:pt x="755" y="687"/>
                      <a:pt x="779" y="696"/>
                      <a:pt x="794" y="726"/>
                    </a:cubicBezTo>
                    <a:cubicBezTo>
                      <a:pt x="818" y="760"/>
                      <a:pt x="823" y="789"/>
                      <a:pt x="833" y="828"/>
                    </a:cubicBezTo>
                    <a:cubicBezTo>
                      <a:pt x="848" y="891"/>
                      <a:pt x="877" y="921"/>
                      <a:pt x="882" y="979"/>
                    </a:cubicBezTo>
                    <a:cubicBezTo>
                      <a:pt x="887" y="1027"/>
                      <a:pt x="911" y="1052"/>
                      <a:pt x="915" y="1101"/>
                    </a:cubicBezTo>
                    <a:cubicBezTo>
                      <a:pt x="920" y="1125"/>
                      <a:pt x="906" y="1140"/>
                      <a:pt x="911" y="1159"/>
                    </a:cubicBezTo>
                    <a:cubicBezTo>
                      <a:pt x="920" y="1208"/>
                      <a:pt x="959" y="1232"/>
                      <a:pt x="964" y="1276"/>
                    </a:cubicBezTo>
                    <a:lnTo>
                      <a:pt x="964" y="1276"/>
                    </a:lnTo>
                    <a:cubicBezTo>
                      <a:pt x="964" y="1281"/>
                      <a:pt x="964" y="1286"/>
                      <a:pt x="964" y="1286"/>
                    </a:cubicBezTo>
                    <a:cubicBezTo>
                      <a:pt x="964" y="1334"/>
                      <a:pt x="979" y="1364"/>
                      <a:pt x="998" y="1408"/>
                    </a:cubicBezTo>
                    <a:cubicBezTo>
                      <a:pt x="1008" y="1437"/>
                      <a:pt x="1018" y="1456"/>
                      <a:pt x="1033" y="1480"/>
                    </a:cubicBezTo>
                    <a:cubicBezTo>
                      <a:pt x="1037" y="1495"/>
                      <a:pt x="1037" y="1505"/>
                      <a:pt x="1047" y="1510"/>
                    </a:cubicBezTo>
                    <a:cubicBezTo>
                      <a:pt x="1057" y="1519"/>
                      <a:pt x="1061" y="1524"/>
                      <a:pt x="1072" y="1529"/>
                    </a:cubicBezTo>
                    <a:lnTo>
                      <a:pt x="1072" y="1529"/>
                    </a:lnTo>
                    <a:cubicBezTo>
                      <a:pt x="1072" y="1529"/>
                      <a:pt x="667" y="1559"/>
                      <a:pt x="0" y="1583"/>
                    </a:cubicBezTo>
                    <a:lnTo>
                      <a:pt x="0" y="1583"/>
                    </a:lnTo>
                    <a:cubicBezTo>
                      <a:pt x="0" y="19"/>
                      <a:pt x="0" y="19"/>
                      <a:pt x="0" y="19"/>
                    </a:cubicBezTo>
                  </a:path>
                </a:pathLst>
              </a:custGeom>
              <a:solidFill>
                <a:schemeClr val="tx1">
                  <a:lumMod val="65000"/>
                  <a:lumOff val="35000"/>
                </a:schemeClr>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42" name="Freeform 88"/>
              <p:cNvSpPr>
                <a:spLocks noChangeArrowheads="1"/>
              </p:cNvSpPr>
              <p:nvPr/>
            </p:nvSpPr>
            <p:spPr bwMode="auto">
              <a:xfrm>
                <a:off x="9364924" y="6598255"/>
                <a:ext cx="1934968" cy="1565438"/>
              </a:xfrm>
              <a:custGeom>
                <a:avLst/>
                <a:gdLst>
                  <a:gd name="T0" fmla="*/ 0 w 3050"/>
                  <a:gd name="T1" fmla="*/ 141 h 2470"/>
                  <a:gd name="T2" fmla="*/ 1808 w 3050"/>
                  <a:gd name="T3" fmla="*/ 102 h 2470"/>
                  <a:gd name="T4" fmla="*/ 1803 w 3050"/>
                  <a:gd name="T5" fmla="*/ 199 h 2470"/>
                  <a:gd name="T6" fmla="*/ 1856 w 3050"/>
                  <a:gd name="T7" fmla="*/ 375 h 2470"/>
                  <a:gd name="T8" fmla="*/ 2061 w 3050"/>
                  <a:gd name="T9" fmla="*/ 526 h 2470"/>
                  <a:gd name="T10" fmla="*/ 2173 w 3050"/>
                  <a:gd name="T11" fmla="*/ 711 h 2470"/>
                  <a:gd name="T12" fmla="*/ 2261 w 3050"/>
                  <a:gd name="T13" fmla="*/ 881 h 2470"/>
                  <a:gd name="T14" fmla="*/ 2314 w 3050"/>
                  <a:gd name="T15" fmla="*/ 809 h 2470"/>
                  <a:gd name="T16" fmla="*/ 2421 w 3050"/>
                  <a:gd name="T17" fmla="*/ 881 h 2470"/>
                  <a:gd name="T18" fmla="*/ 2402 w 3050"/>
                  <a:gd name="T19" fmla="*/ 1008 h 2470"/>
                  <a:gd name="T20" fmla="*/ 2421 w 3050"/>
                  <a:gd name="T21" fmla="*/ 1193 h 2470"/>
                  <a:gd name="T22" fmla="*/ 2582 w 3050"/>
                  <a:gd name="T23" fmla="*/ 1300 h 2470"/>
                  <a:gd name="T24" fmla="*/ 2660 w 3050"/>
                  <a:gd name="T25" fmla="*/ 1344 h 2470"/>
                  <a:gd name="T26" fmla="*/ 2762 w 3050"/>
                  <a:gd name="T27" fmla="*/ 1466 h 2470"/>
                  <a:gd name="T28" fmla="*/ 2811 w 3050"/>
                  <a:gd name="T29" fmla="*/ 1656 h 2470"/>
                  <a:gd name="T30" fmla="*/ 2899 w 3050"/>
                  <a:gd name="T31" fmla="*/ 1782 h 2470"/>
                  <a:gd name="T32" fmla="*/ 3001 w 3050"/>
                  <a:gd name="T33" fmla="*/ 1797 h 2470"/>
                  <a:gd name="T34" fmla="*/ 3035 w 3050"/>
                  <a:gd name="T35" fmla="*/ 1884 h 2470"/>
                  <a:gd name="T36" fmla="*/ 3045 w 3050"/>
                  <a:gd name="T37" fmla="*/ 2060 h 2470"/>
                  <a:gd name="T38" fmla="*/ 2972 w 3050"/>
                  <a:gd name="T39" fmla="*/ 2075 h 2470"/>
                  <a:gd name="T40" fmla="*/ 2884 w 3050"/>
                  <a:gd name="T41" fmla="*/ 2143 h 2470"/>
                  <a:gd name="T42" fmla="*/ 2821 w 3050"/>
                  <a:gd name="T43" fmla="*/ 2294 h 2470"/>
                  <a:gd name="T44" fmla="*/ 2830 w 3050"/>
                  <a:gd name="T45" fmla="*/ 2425 h 2470"/>
                  <a:gd name="T46" fmla="*/ 2747 w 3050"/>
                  <a:gd name="T47" fmla="*/ 2430 h 2470"/>
                  <a:gd name="T48" fmla="*/ 2596 w 3050"/>
                  <a:gd name="T49" fmla="*/ 2459 h 2470"/>
                  <a:gd name="T50" fmla="*/ 2548 w 3050"/>
                  <a:gd name="T51" fmla="*/ 2464 h 2470"/>
                  <a:gd name="T52" fmla="*/ 2572 w 3050"/>
                  <a:gd name="T53" fmla="*/ 2270 h 2470"/>
                  <a:gd name="T54" fmla="*/ 2538 w 3050"/>
                  <a:gd name="T55" fmla="*/ 2187 h 2470"/>
                  <a:gd name="T56" fmla="*/ 609 w 3050"/>
                  <a:gd name="T57" fmla="*/ 2416 h 2470"/>
                  <a:gd name="T58" fmla="*/ 585 w 3050"/>
                  <a:gd name="T59" fmla="*/ 2119 h 2470"/>
                  <a:gd name="T60" fmla="*/ 404 w 3050"/>
                  <a:gd name="T61" fmla="*/ 842 h 2470"/>
                  <a:gd name="T62" fmla="*/ 283 w 3050"/>
                  <a:gd name="T63" fmla="*/ 696 h 2470"/>
                  <a:gd name="T64" fmla="*/ 361 w 3050"/>
                  <a:gd name="T65" fmla="*/ 545 h 2470"/>
                  <a:gd name="T66" fmla="*/ 108 w 3050"/>
                  <a:gd name="T67" fmla="*/ 394 h 2470"/>
                  <a:gd name="T68" fmla="*/ 83 w 3050"/>
                  <a:gd name="T69" fmla="*/ 375 h 2470"/>
                  <a:gd name="T70" fmla="*/ 34 w 3050"/>
                  <a:gd name="T71" fmla="*/ 273 h 2470"/>
                  <a:gd name="T72" fmla="*/ 0 w 3050"/>
                  <a:gd name="T73" fmla="*/ 141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50" h="2470">
                    <a:moveTo>
                      <a:pt x="0" y="141"/>
                    </a:moveTo>
                    <a:lnTo>
                      <a:pt x="0" y="141"/>
                    </a:lnTo>
                    <a:cubicBezTo>
                      <a:pt x="979" y="93"/>
                      <a:pt x="1667" y="0"/>
                      <a:pt x="1667" y="0"/>
                    </a:cubicBezTo>
                    <a:cubicBezTo>
                      <a:pt x="1700" y="58"/>
                      <a:pt x="1744" y="73"/>
                      <a:pt x="1808" y="102"/>
                    </a:cubicBezTo>
                    <a:lnTo>
                      <a:pt x="1808" y="102"/>
                    </a:lnTo>
                    <a:cubicBezTo>
                      <a:pt x="1803" y="141"/>
                      <a:pt x="1803" y="160"/>
                      <a:pt x="1803" y="199"/>
                    </a:cubicBezTo>
                    <a:cubicBezTo>
                      <a:pt x="1803" y="239"/>
                      <a:pt x="1797" y="263"/>
                      <a:pt x="1808" y="297"/>
                    </a:cubicBezTo>
                    <a:cubicBezTo>
                      <a:pt x="1817" y="331"/>
                      <a:pt x="1837" y="345"/>
                      <a:pt x="1856" y="375"/>
                    </a:cubicBezTo>
                    <a:cubicBezTo>
                      <a:pt x="1905" y="443"/>
                      <a:pt x="1944" y="477"/>
                      <a:pt x="2017" y="511"/>
                    </a:cubicBezTo>
                    <a:cubicBezTo>
                      <a:pt x="2037" y="521"/>
                      <a:pt x="2046" y="521"/>
                      <a:pt x="2061" y="526"/>
                    </a:cubicBezTo>
                    <a:cubicBezTo>
                      <a:pt x="2104" y="545"/>
                      <a:pt x="2109" y="585"/>
                      <a:pt x="2124" y="624"/>
                    </a:cubicBezTo>
                    <a:cubicBezTo>
                      <a:pt x="2139" y="657"/>
                      <a:pt x="2153" y="677"/>
                      <a:pt x="2173" y="711"/>
                    </a:cubicBezTo>
                    <a:cubicBezTo>
                      <a:pt x="2192" y="750"/>
                      <a:pt x="2202" y="774"/>
                      <a:pt x="2212" y="818"/>
                    </a:cubicBezTo>
                    <a:cubicBezTo>
                      <a:pt x="2217" y="847"/>
                      <a:pt x="2226" y="881"/>
                      <a:pt x="2261" y="881"/>
                    </a:cubicBezTo>
                    <a:cubicBezTo>
                      <a:pt x="2275" y="881"/>
                      <a:pt x="2275" y="862"/>
                      <a:pt x="2280" y="847"/>
                    </a:cubicBezTo>
                    <a:cubicBezTo>
                      <a:pt x="2289" y="833"/>
                      <a:pt x="2299" y="818"/>
                      <a:pt x="2314" y="809"/>
                    </a:cubicBezTo>
                    <a:cubicBezTo>
                      <a:pt x="2324" y="818"/>
                      <a:pt x="2329" y="828"/>
                      <a:pt x="2343" y="833"/>
                    </a:cubicBezTo>
                    <a:cubicBezTo>
                      <a:pt x="2372" y="847"/>
                      <a:pt x="2421" y="847"/>
                      <a:pt x="2421" y="881"/>
                    </a:cubicBezTo>
                    <a:cubicBezTo>
                      <a:pt x="2421" y="916"/>
                      <a:pt x="2407" y="930"/>
                      <a:pt x="2402" y="964"/>
                    </a:cubicBezTo>
                    <a:cubicBezTo>
                      <a:pt x="2402" y="983"/>
                      <a:pt x="2402" y="994"/>
                      <a:pt x="2402" y="1008"/>
                    </a:cubicBezTo>
                    <a:cubicBezTo>
                      <a:pt x="2402" y="1042"/>
                      <a:pt x="2392" y="1061"/>
                      <a:pt x="2392" y="1091"/>
                    </a:cubicBezTo>
                    <a:cubicBezTo>
                      <a:pt x="2392" y="1135"/>
                      <a:pt x="2392" y="1164"/>
                      <a:pt x="2421" y="1193"/>
                    </a:cubicBezTo>
                    <a:cubicBezTo>
                      <a:pt x="2435" y="1208"/>
                      <a:pt x="2450" y="1208"/>
                      <a:pt x="2465" y="1222"/>
                    </a:cubicBezTo>
                    <a:cubicBezTo>
                      <a:pt x="2504" y="1262"/>
                      <a:pt x="2538" y="1271"/>
                      <a:pt x="2582" y="1300"/>
                    </a:cubicBezTo>
                    <a:cubicBezTo>
                      <a:pt x="2606" y="1315"/>
                      <a:pt x="2616" y="1329"/>
                      <a:pt x="2645" y="1344"/>
                    </a:cubicBezTo>
                    <a:cubicBezTo>
                      <a:pt x="2650" y="1344"/>
                      <a:pt x="2655" y="1344"/>
                      <a:pt x="2660" y="1344"/>
                    </a:cubicBezTo>
                    <a:cubicBezTo>
                      <a:pt x="2670" y="1354"/>
                      <a:pt x="2675" y="1364"/>
                      <a:pt x="2684" y="1373"/>
                    </a:cubicBezTo>
                    <a:cubicBezTo>
                      <a:pt x="2718" y="1403"/>
                      <a:pt x="2747" y="1422"/>
                      <a:pt x="2762" y="1466"/>
                    </a:cubicBezTo>
                    <a:cubicBezTo>
                      <a:pt x="2772" y="1490"/>
                      <a:pt x="2772" y="1505"/>
                      <a:pt x="2777" y="1524"/>
                    </a:cubicBezTo>
                    <a:cubicBezTo>
                      <a:pt x="2796" y="1573"/>
                      <a:pt x="2806" y="1607"/>
                      <a:pt x="2811" y="1656"/>
                    </a:cubicBezTo>
                    <a:cubicBezTo>
                      <a:pt x="2816" y="1699"/>
                      <a:pt x="2840" y="1724"/>
                      <a:pt x="2874" y="1758"/>
                    </a:cubicBezTo>
                    <a:cubicBezTo>
                      <a:pt x="2884" y="1768"/>
                      <a:pt x="2888" y="1778"/>
                      <a:pt x="2899" y="1782"/>
                    </a:cubicBezTo>
                    <a:cubicBezTo>
                      <a:pt x="2927" y="1802"/>
                      <a:pt x="2966" y="1792"/>
                      <a:pt x="3001" y="1797"/>
                    </a:cubicBezTo>
                    <a:lnTo>
                      <a:pt x="3001" y="1797"/>
                    </a:lnTo>
                    <a:cubicBezTo>
                      <a:pt x="3010" y="1802"/>
                      <a:pt x="3025" y="1802"/>
                      <a:pt x="3030" y="1812"/>
                    </a:cubicBezTo>
                    <a:cubicBezTo>
                      <a:pt x="3049" y="1831"/>
                      <a:pt x="3035" y="1856"/>
                      <a:pt x="3035" y="1884"/>
                    </a:cubicBezTo>
                    <a:cubicBezTo>
                      <a:pt x="3035" y="1977"/>
                      <a:pt x="3035" y="1977"/>
                      <a:pt x="3035" y="1977"/>
                    </a:cubicBezTo>
                    <a:cubicBezTo>
                      <a:pt x="3035" y="2006"/>
                      <a:pt x="3045" y="2031"/>
                      <a:pt x="3045" y="2060"/>
                    </a:cubicBezTo>
                    <a:lnTo>
                      <a:pt x="3045" y="2060"/>
                    </a:lnTo>
                    <a:cubicBezTo>
                      <a:pt x="3020" y="2070"/>
                      <a:pt x="3001" y="2070"/>
                      <a:pt x="2972" y="2075"/>
                    </a:cubicBezTo>
                    <a:cubicBezTo>
                      <a:pt x="2952" y="2080"/>
                      <a:pt x="2947" y="2104"/>
                      <a:pt x="2927" y="2113"/>
                    </a:cubicBezTo>
                    <a:cubicBezTo>
                      <a:pt x="2913" y="2128"/>
                      <a:pt x="2894" y="2128"/>
                      <a:pt x="2884" y="2143"/>
                    </a:cubicBezTo>
                    <a:cubicBezTo>
                      <a:pt x="2864" y="2177"/>
                      <a:pt x="2860" y="2202"/>
                      <a:pt x="2850" y="2235"/>
                    </a:cubicBezTo>
                    <a:cubicBezTo>
                      <a:pt x="2845" y="2260"/>
                      <a:pt x="2825" y="2270"/>
                      <a:pt x="2821" y="2294"/>
                    </a:cubicBezTo>
                    <a:cubicBezTo>
                      <a:pt x="2816" y="2313"/>
                      <a:pt x="2825" y="2323"/>
                      <a:pt x="2825" y="2343"/>
                    </a:cubicBezTo>
                    <a:cubicBezTo>
                      <a:pt x="2825" y="2376"/>
                      <a:pt x="2821" y="2391"/>
                      <a:pt x="2830" y="2425"/>
                    </a:cubicBezTo>
                    <a:lnTo>
                      <a:pt x="2830" y="2425"/>
                    </a:lnTo>
                    <a:cubicBezTo>
                      <a:pt x="2801" y="2425"/>
                      <a:pt x="2777" y="2430"/>
                      <a:pt x="2747" y="2430"/>
                    </a:cubicBezTo>
                    <a:cubicBezTo>
                      <a:pt x="2709" y="2430"/>
                      <a:pt x="2689" y="2445"/>
                      <a:pt x="2655" y="2450"/>
                    </a:cubicBezTo>
                    <a:cubicBezTo>
                      <a:pt x="2631" y="2455"/>
                      <a:pt x="2616" y="2455"/>
                      <a:pt x="2596" y="2459"/>
                    </a:cubicBezTo>
                    <a:cubicBezTo>
                      <a:pt x="2582" y="2459"/>
                      <a:pt x="2577" y="2469"/>
                      <a:pt x="2562" y="2469"/>
                    </a:cubicBezTo>
                    <a:cubicBezTo>
                      <a:pt x="2557" y="2469"/>
                      <a:pt x="2553" y="2464"/>
                      <a:pt x="2548" y="2464"/>
                    </a:cubicBezTo>
                    <a:cubicBezTo>
                      <a:pt x="2548" y="2425"/>
                      <a:pt x="2543" y="2401"/>
                      <a:pt x="2543" y="2357"/>
                    </a:cubicBezTo>
                    <a:cubicBezTo>
                      <a:pt x="2543" y="2323"/>
                      <a:pt x="2557" y="2304"/>
                      <a:pt x="2572" y="2270"/>
                    </a:cubicBezTo>
                    <a:cubicBezTo>
                      <a:pt x="2577" y="2255"/>
                      <a:pt x="2587" y="2245"/>
                      <a:pt x="2587" y="2230"/>
                    </a:cubicBezTo>
                    <a:cubicBezTo>
                      <a:pt x="2587" y="2206"/>
                      <a:pt x="2562" y="2191"/>
                      <a:pt x="2538" y="2187"/>
                    </a:cubicBezTo>
                    <a:cubicBezTo>
                      <a:pt x="609" y="2416"/>
                      <a:pt x="609" y="2416"/>
                      <a:pt x="609" y="2416"/>
                    </a:cubicBezTo>
                    <a:lnTo>
                      <a:pt x="609" y="2416"/>
                    </a:lnTo>
                    <a:cubicBezTo>
                      <a:pt x="585" y="2119"/>
                      <a:pt x="585" y="2119"/>
                      <a:pt x="585" y="2119"/>
                    </a:cubicBezTo>
                    <a:lnTo>
                      <a:pt x="585" y="2119"/>
                    </a:lnTo>
                    <a:cubicBezTo>
                      <a:pt x="502" y="983"/>
                      <a:pt x="502" y="983"/>
                      <a:pt x="502" y="983"/>
                    </a:cubicBezTo>
                    <a:cubicBezTo>
                      <a:pt x="468" y="925"/>
                      <a:pt x="453" y="886"/>
                      <a:pt x="404" y="842"/>
                    </a:cubicBezTo>
                    <a:cubicBezTo>
                      <a:pt x="371" y="809"/>
                      <a:pt x="346" y="798"/>
                      <a:pt x="317" y="760"/>
                    </a:cubicBezTo>
                    <a:cubicBezTo>
                      <a:pt x="302" y="735"/>
                      <a:pt x="283" y="726"/>
                      <a:pt x="283" y="696"/>
                    </a:cubicBezTo>
                    <a:cubicBezTo>
                      <a:pt x="283" y="677"/>
                      <a:pt x="293" y="667"/>
                      <a:pt x="298" y="652"/>
                    </a:cubicBezTo>
                    <a:cubicBezTo>
                      <a:pt x="317" y="609"/>
                      <a:pt x="337" y="585"/>
                      <a:pt x="361" y="545"/>
                    </a:cubicBezTo>
                    <a:cubicBezTo>
                      <a:pt x="341" y="535"/>
                      <a:pt x="327" y="535"/>
                      <a:pt x="302" y="526"/>
                    </a:cubicBezTo>
                    <a:cubicBezTo>
                      <a:pt x="224" y="487"/>
                      <a:pt x="171" y="463"/>
                      <a:pt x="108" y="394"/>
                    </a:cubicBezTo>
                    <a:lnTo>
                      <a:pt x="108" y="394"/>
                    </a:lnTo>
                    <a:cubicBezTo>
                      <a:pt x="97" y="389"/>
                      <a:pt x="93" y="384"/>
                      <a:pt x="83" y="375"/>
                    </a:cubicBezTo>
                    <a:cubicBezTo>
                      <a:pt x="73" y="370"/>
                      <a:pt x="73" y="360"/>
                      <a:pt x="69" y="345"/>
                    </a:cubicBezTo>
                    <a:cubicBezTo>
                      <a:pt x="54" y="321"/>
                      <a:pt x="44" y="302"/>
                      <a:pt x="34" y="273"/>
                    </a:cubicBezTo>
                    <a:cubicBezTo>
                      <a:pt x="15" y="229"/>
                      <a:pt x="0" y="199"/>
                      <a:pt x="0" y="151"/>
                    </a:cubicBezTo>
                    <a:cubicBezTo>
                      <a:pt x="0" y="151"/>
                      <a:pt x="0" y="146"/>
                      <a:pt x="0" y="141"/>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43" name="Freeform 89"/>
              <p:cNvSpPr>
                <a:spLocks noChangeArrowheads="1"/>
              </p:cNvSpPr>
              <p:nvPr/>
            </p:nvSpPr>
            <p:spPr bwMode="auto">
              <a:xfrm>
                <a:off x="11036669" y="7485990"/>
                <a:ext cx="2318601" cy="1036158"/>
              </a:xfrm>
              <a:custGeom>
                <a:avLst/>
                <a:gdLst>
                  <a:gd name="T0" fmla="*/ 199 w 3654"/>
                  <a:gd name="T1" fmla="*/ 1027 h 1637"/>
                  <a:gd name="T2" fmla="*/ 190 w 3654"/>
                  <a:gd name="T3" fmla="*/ 896 h 1637"/>
                  <a:gd name="T4" fmla="*/ 253 w 3654"/>
                  <a:gd name="T5" fmla="*/ 745 h 1637"/>
                  <a:gd name="T6" fmla="*/ 341 w 3654"/>
                  <a:gd name="T7" fmla="*/ 677 h 1637"/>
                  <a:gd name="T8" fmla="*/ 414 w 3654"/>
                  <a:gd name="T9" fmla="*/ 662 h 1637"/>
                  <a:gd name="T10" fmla="*/ 657 w 3654"/>
                  <a:gd name="T11" fmla="*/ 628 h 1637"/>
                  <a:gd name="T12" fmla="*/ 896 w 3654"/>
                  <a:gd name="T13" fmla="*/ 560 h 1637"/>
                  <a:gd name="T14" fmla="*/ 1037 w 3654"/>
                  <a:gd name="T15" fmla="*/ 506 h 1637"/>
                  <a:gd name="T16" fmla="*/ 2118 w 3654"/>
                  <a:gd name="T17" fmla="*/ 326 h 1637"/>
                  <a:gd name="T18" fmla="*/ 2732 w 3654"/>
                  <a:gd name="T19" fmla="*/ 214 h 1637"/>
                  <a:gd name="T20" fmla="*/ 2810 w 3654"/>
                  <a:gd name="T21" fmla="*/ 214 h 1637"/>
                  <a:gd name="T22" fmla="*/ 3638 w 3654"/>
                  <a:gd name="T23" fmla="*/ 0 h 1637"/>
                  <a:gd name="T24" fmla="*/ 3653 w 3654"/>
                  <a:gd name="T25" fmla="*/ 97 h 1637"/>
                  <a:gd name="T26" fmla="*/ 3623 w 3654"/>
                  <a:gd name="T27" fmla="*/ 165 h 1637"/>
                  <a:gd name="T28" fmla="*/ 3560 w 3654"/>
                  <a:gd name="T29" fmla="*/ 253 h 1637"/>
                  <a:gd name="T30" fmla="*/ 3453 w 3654"/>
                  <a:gd name="T31" fmla="*/ 268 h 1637"/>
                  <a:gd name="T32" fmla="*/ 3419 w 3654"/>
                  <a:gd name="T33" fmla="*/ 306 h 1637"/>
                  <a:gd name="T34" fmla="*/ 3273 w 3654"/>
                  <a:gd name="T35" fmla="*/ 370 h 1637"/>
                  <a:gd name="T36" fmla="*/ 3170 w 3654"/>
                  <a:gd name="T37" fmla="*/ 511 h 1637"/>
                  <a:gd name="T38" fmla="*/ 3015 w 3654"/>
                  <a:gd name="T39" fmla="*/ 643 h 1637"/>
                  <a:gd name="T40" fmla="*/ 2864 w 3654"/>
                  <a:gd name="T41" fmla="*/ 779 h 1637"/>
                  <a:gd name="T42" fmla="*/ 2752 w 3654"/>
                  <a:gd name="T43" fmla="*/ 876 h 1637"/>
                  <a:gd name="T44" fmla="*/ 2717 w 3654"/>
                  <a:gd name="T45" fmla="*/ 935 h 1637"/>
                  <a:gd name="T46" fmla="*/ 2610 w 3654"/>
                  <a:gd name="T47" fmla="*/ 993 h 1637"/>
                  <a:gd name="T48" fmla="*/ 2606 w 3654"/>
                  <a:gd name="T49" fmla="*/ 1163 h 1637"/>
                  <a:gd name="T50" fmla="*/ 2123 w 3654"/>
                  <a:gd name="T51" fmla="*/ 1290 h 1637"/>
                  <a:gd name="T52" fmla="*/ 1295 w 3654"/>
                  <a:gd name="T53" fmla="*/ 1446 h 1637"/>
                  <a:gd name="T54" fmla="*/ 1159 w 3654"/>
                  <a:gd name="T55" fmla="*/ 1393 h 1637"/>
                  <a:gd name="T56" fmla="*/ 979 w 3654"/>
                  <a:gd name="T57" fmla="*/ 1442 h 1637"/>
                  <a:gd name="T58" fmla="*/ 910 w 3654"/>
                  <a:gd name="T59" fmla="*/ 1485 h 1637"/>
                  <a:gd name="T60" fmla="*/ 0 w 3654"/>
                  <a:gd name="T61" fmla="*/ 1636 h 1637"/>
                  <a:gd name="T62" fmla="*/ 48 w 3654"/>
                  <a:gd name="T63" fmla="*/ 1461 h 1637"/>
                  <a:gd name="T64" fmla="*/ 116 w 3654"/>
                  <a:gd name="T65" fmla="*/ 1257 h 1637"/>
                  <a:gd name="T66" fmla="*/ 155 w 3654"/>
                  <a:gd name="T67" fmla="*/ 1135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54" h="1637">
                    <a:moveTo>
                      <a:pt x="199" y="1027"/>
                    </a:moveTo>
                    <a:lnTo>
                      <a:pt x="199" y="1027"/>
                    </a:lnTo>
                    <a:cubicBezTo>
                      <a:pt x="190" y="993"/>
                      <a:pt x="194" y="978"/>
                      <a:pt x="194" y="945"/>
                    </a:cubicBezTo>
                    <a:cubicBezTo>
                      <a:pt x="194" y="925"/>
                      <a:pt x="185" y="915"/>
                      <a:pt x="190" y="896"/>
                    </a:cubicBezTo>
                    <a:cubicBezTo>
                      <a:pt x="194" y="872"/>
                      <a:pt x="214" y="862"/>
                      <a:pt x="219" y="837"/>
                    </a:cubicBezTo>
                    <a:cubicBezTo>
                      <a:pt x="229" y="804"/>
                      <a:pt x="233" y="779"/>
                      <a:pt x="253" y="745"/>
                    </a:cubicBezTo>
                    <a:cubicBezTo>
                      <a:pt x="263" y="730"/>
                      <a:pt x="282" y="730"/>
                      <a:pt x="296" y="715"/>
                    </a:cubicBezTo>
                    <a:cubicBezTo>
                      <a:pt x="316" y="706"/>
                      <a:pt x="321" y="682"/>
                      <a:pt x="341" y="677"/>
                    </a:cubicBezTo>
                    <a:cubicBezTo>
                      <a:pt x="370" y="672"/>
                      <a:pt x="389" y="672"/>
                      <a:pt x="414" y="662"/>
                    </a:cubicBezTo>
                    <a:lnTo>
                      <a:pt x="414" y="662"/>
                    </a:lnTo>
                    <a:cubicBezTo>
                      <a:pt x="487" y="652"/>
                      <a:pt x="540" y="647"/>
                      <a:pt x="614" y="638"/>
                    </a:cubicBezTo>
                    <a:cubicBezTo>
                      <a:pt x="628" y="633"/>
                      <a:pt x="638" y="628"/>
                      <a:pt x="657" y="628"/>
                    </a:cubicBezTo>
                    <a:cubicBezTo>
                      <a:pt x="686" y="623"/>
                      <a:pt x="701" y="623"/>
                      <a:pt x="730" y="623"/>
                    </a:cubicBezTo>
                    <a:cubicBezTo>
                      <a:pt x="803" y="613"/>
                      <a:pt x="837" y="589"/>
                      <a:pt x="896" y="560"/>
                    </a:cubicBezTo>
                    <a:cubicBezTo>
                      <a:pt x="915" y="550"/>
                      <a:pt x="925" y="550"/>
                      <a:pt x="945" y="545"/>
                    </a:cubicBezTo>
                    <a:cubicBezTo>
                      <a:pt x="979" y="526"/>
                      <a:pt x="998" y="516"/>
                      <a:pt x="1037" y="506"/>
                    </a:cubicBezTo>
                    <a:cubicBezTo>
                      <a:pt x="2060" y="306"/>
                      <a:pt x="2060" y="306"/>
                      <a:pt x="2060" y="306"/>
                    </a:cubicBezTo>
                    <a:cubicBezTo>
                      <a:pt x="2084" y="311"/>
                      <a:pt x="2094" y="321"/>
                      <a:pt x="2118" y="326"/>
                    </a:cubicBezTo>
                    <a:cubicBezTo>
                      <a:pt x="2142" y="326"/>
                      <a:pt x="2162" y="326"/>
                      <a:pt x="2186" y="326"/>
                    </a:cubicBezTo>
                    <a:cubicBezTo>
                      <a:pt x="2732" y="214"/>
                      <a:pt x="2732" y="214"/>
                      <a:pt x="2732" y="214"/>
                    </a:cubicBezTo>
                    <a:cubicBezTo>
                      <a:pt x="2781" y="224"/>
                      <a:pt x="2781" y="224"/>
                      <a:pt x="2781" y="224"/>
                    </a:cubicBezTo>
                    <a:cubicBezTo>
                      <a:pt x="2810" y="214"/>
                      <a:pt x="2810" y="214"/>
                      <a:pt x="2810" y="214"/>
                    </a:cubicBezTo>
                    <a:lnTo>
                      <a:pt x="2810" y="214"/>
                    </a:lnTo>
                    <a:cubicBezTo>
                      <a:pt x="3638" y="0"/>
                      <a:pt x="3638" y="0"/>
                      <a:pt x="3638" y="0"/>
                    </a:cubicBezTo>
                    <a:lnTo>
                      <a:pt x="3638" y="0"/>
                    </a:lnTo>
                    <a:cubicBezTo>
                      <a:pt x="3643" y="38"/>
                      <a:pt x="3653" y="58"/>
                      <a:pt x="3653" y="97"/>
                    </a:cubicBezTo>
                    <a:cubicBezTo>
                      <a:pt x="3653" y="107"/>
                      <a:pt x="3643" y="112"/>
                      <a:pt x="3643" y="121"/>
                    </a:cubicBezTo>
                    <a:cubicBezTo>
                      <a:pt x="3638" y="141"/>
                      <a:pt x="3628" y="151"/>
                      <a:pt x="3623" y="165"/>
                    </a:cubicBezTo>
                    <a:cubicBezTo>
                      <a:pt x="3618" y="175"/>
                      <a:pt x="3623" y="185"/>
                      <a:pt x="3618" y="195"/>
                    </a:cubicBezTo>
                    <a:cubicBezTo>
                      <a:pt x="3609" y="229"/>
                      <a:pt x="3590" y="243"/>
                      <a:pt x="3560" y="253"/>
                    </a:cubicBezTo>
                    <a:cubicBezTo>
                      <a:pt x="3536" y="263"/>
                      <a:pt x="3521" y="263"/>
                      <a:pt x="3497" y="263"/>
                    </a:cubicBezTo>
                    <a:cubicBezTo>
                      <a:pt x="3482" y="263"/>
                      <a:pt x="3468" y="258"/>
                      <a:pt x="3453" y="268"/>
                    </a:cubicBezTo>
                    <a:cubicBezTo>
                      <a:pt x="3448" y="268"/>
                      <a:pt x="3453" y="277"/>
                      <a:pt x="3448" y="282"/>
                    </a:cubicBezTo>
                    <a:cubicBezTo>
                      <a:pt x="3438" y="297"/>
                      <a:pt x="3429" y="297"/>
                      <a:pt x="3419" y="306"/>
                    </a:cubicBezTo>
                    <a:cubicBezTo>
                      <a:pt x="3390" y="331"/>
                      <a:pt x="3370" y="350"/>
                      <a:pt x="3331" y="360"/>
                    </a:cubicBezTo>
                    <a:cubicBezTo>
                      <a:pt x="3311" y="365"/>
                      <a:pt x="3292" y="360"/>
                      <a:pt x="3273" y="370"/>
                    </a:cubicBezTo>
                    <a:cubicBezTo>
                      <a:pt x="3248" y="384"/>
                      <a:pt x="3248" y="404"/>
                      <a:pt x="3234" y="428"/>
                    </a:cubicBezTo>
                    <a:cubicBezTo>
                      <a:pt x="3214" y="462"/>
                      <a:pt x="3200" y="482"/>
                      <a:pt x="3170" y="511"/>
                    </a:cubicBezTo>
                    <a:cubicBezTo>
                      <a:pt x="3137" y="550"/>
                      <a:pt x="3107" y="560"/>
                      <a:pt x="3068" y="594"/>
                    </a:cubicBezTo>
                    <a:cubicBezTo>
                      <a:pt x="3049" y="613"/>
                      <a:pt x="3034" y="623"/>
                      <a:pt x="3015" y="643"/>
                    </a:cubicBezTo>
                    <a:cubicBezTo>
                      <a:pt x="3000" y="652"/>
                      <a:pt x="2995" y="662"/>
                      <a:pt x="2985" y="672"/>
                    </a:cubicBezTo>
                    <a:cubicBezTo>
                      <a:pt x="2941" y="715"/>
                      <a:pt x="2917" y="745"/>
                      <a:pt x="2864" y="779"/>
                    </a:cubicBezTo>
                    <a:cubicBezTo>
                      <a:pt x="2844" y="798"/>
                      <a:pt x="2830" y="813"/>
                      <a:pt x="2805" y="828"/>
                    </a:cubicBezTo>
                    <a:cubicBezTo>
                      <a:pt x="2781" y="842"/>
                      <a:pt x="2761" y="852"/>
                      <a:pt x="2752" y="876"/>
                    </a:cubicBezTo>
                    <a:cubicBezTo>
                      <a:pt x="2747" y="891"/>
                      <a:pt x="2747" y="901"/>
                      <a:pt x="2747" y="911"/>
                    </a:cubicBezTo>
                    <a:cubicBezTo>
                      <a:pt x="2742" y="920"/>
                      <a:pt x="2727" y="925"/>
                      <a:pt x="2717" y="935"/>
                    </a:cubicBezTo>
                    <a:cubicBezTo>
                      <a:pt x="2693" y="950"/>
                      <a:pt x="2679" y="964"/>
                      <a:pt x="2654" y="974"/>
                    </a:cubicBezTo>
                    <a:cubicBezTo>
                      <a:pt x="2640" y="978"/>
                      <a:pt x="2620" y="978"/>
                      <a:pt x="2610" y="993"/>
                    </a:cubicBezTo>
                    <a:cubicBezTo>
                      <a:pt x="2606" y="998"/>
                      <a:pt x="2615" y="998"/>
                      <a:pt x="2615" y="1008"/>
                    </a:cubicBezTo>
                    <a:cubicBezTo>
                      <a:pt x="2615" y="1061"/>
                      <a:pt x="2610" y="1110"/>
                      <a:pt x="2606" y="1163"/>
                    </a:cubicBezTo>
                    <a:lnTo>
                      <a:pt x="2606" y="1163"/>
                    </a:lnTo>
                    <a:cubicBezTo>
                      <a:pt x="2123" y="1290"/>
                      <a:pt x="2123" y="1290"/>
                      <a:pt x="2123" y="1290"/>
                    </a:cubicBezTo>
                    <a:cubicBezTo>
                      <a:pt x="2118" y="1290"/>
                      <a:pt x="2118" y="1290"/>
                      <a:pt x="2118" y="1290"/>
                    </a:cubicBezTo>
                    <a:cubicBezTo>
                      <a:pt x="1295" y="1446"/>
                      <a:pt x="1295" y="1446"/>
                      <a:pt x="1295" y="1446"/>
                    </a:cubicBezTo>
                    <a:cubicBezTo>
                      <a:pt x="1256" y="1436"/>
                      <a:pt x="1237" y="1431"/>
                      <a:pt x="1203" y="1417"/>
                    </a:cubicBezTo>
                    <a:cubicBezTo>
                      <a:pt x="1188" y="1412"/>
                      <a:pt x="1178" y="1393"/>
                      <a:pt x="1159" y="1393"/>
                    </a:cubicBezTo>
                    <a:cubicBezTo>
                      <a:pt x="1130" y="1393"/>
                      <a:pt x="1115" y="1412"/>
                      <a:pt x="1081" y="1412"/>
                    </a:cubicBezTo>
                    <a:cubicBezTo>
                      <a:pt x="1042" y="1417"/>
                      <a:pt x="1017" y="1431"/>
                      <a:pt x="979" y="1442"/>
                    </a:cubicBezTo>
                    <a:cubicBezTo>
                      <a:pt x="969" y="1442"/>
                      <a:pt x="954" y="1436"/>
                      <a:pt x="949" y="1442"/>
                    </a:cubicBezTo>
                    <a:cubicBezTo>
                      <a:pt x="930" y="1451"/>
                      <a:pt x="925" y="1470"/>
                      <a:pt x="910" y="1485"/>
                    </a:cubicBezTo>
                    <a:lnTo>
                      <a:pt x="910" y="1485"/>
                    </a:lnTo>
                    <a:cubicBezTo>
                      <a:pt x="0" y="1636"/>
                      <a:pt x="0" y="1636"/>
                      <a:pt x="0" y="1636"/>
                    </a:cubicBezTo>
                    <a:lnTo>
                      <a:pt x="0" y="1636"/>
                    </a:lnTo>
                    <a:cubicBezTo>
                      <a:pt x="14" y="1568"/>
                      <a:pt x="48" y="1529"/>
                      <a:pt x="48" y="1461"/>
                    </a:cubicBezTo>
                    <a:cubicBezTo>
                      <a:pt x="48" y="1431"/>
                      <a:pt x="39" y="1417"/>
                      <a:pt x="48" y="1393"/>
                    </a:cubicBezTo>
                    <a:cubicBezTo>
                      <a:pt x="63" y="1334"/>
                      <a:pt x="111" y="1315"/>
                      <a:pt x="116" y="1257"/>
                    </a:cubicBezTo>
                    <a:cubicBezTo>
                      <a:pt x="116" y="1227"/>
                      <a:pt x="111" y="1207"/>
                      <a:pt x="121" y="1179"/>
                    </a:cubicBezTo>
                    <a:cubicBezTo>
                      <a:pt x="126" y="1159"/>
                      <a:pt x="146" y="1154"/>
                      <a:pt x="155" y="1135"/>
                    </a:cubicBezTo>
                    <a:cubicBezTo>
                      <a:pt x="180" y="1100"/>
                      <a:pt x="199" y="1076"/>
                      <a:pt x="199" y="1027"/>
                    </a:cubicBezTo>
                  </a:path>
                </a:pathLst>
              </a:custGeom>
              <a:solidFill>
                <a:schemeClr val="tx1">
                  <a:lumMod val="65000"/>
                  <a:lumOff val="35000"/>
                </a:schemeClr>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44" name="Freeform 90"/>
              <p:cNvSpPr>
                <a:spLocks noChangeArrowheads="1"/>
              </p:cNvSpPr>
              <p:nvPr/>
            </p:nvSpPr>
            <p:spPr bwMode="auto">
              <a:xfrm>
                <a:off x="12691613" y="7001516"/>
                <a:ext cx="2394208" cy="1220986"/>
              </a:xfrm>
              <a:custGeom>
                <a:avLst/>
                <a:gdLst>
                  <a:gd name="T0" fmla="*/ 1032 w 3775"/>
                  <a:gd name="T1" fmla="*/ 765 h 1929"/>
                  <a:gd name="T2" fmla="*/ 3535 w 3775"/>
                  <a:gd name="T3" fmla="*/ 0 h 1929"/>
                  <a:gd name="T4" fmla="*/ 3599 w 3775"/>
                  <a:gd name="T5" fmla="*/ 180 h 1929"/>
                  <a:gd name="T6" fmla="*/ 3541 w 3775"/>
                  <a:gd name="T7" fmla="*/ 176 h 1929"/>
                  <a:gd name="T8" fmla="*/ 3477 w 3775"/>
                  <a:gd name="T9" fmla="*/ 229 h 1929"/>
                  <a:gd name="T10" fmla="*/ 3443 w 3775"/>
                  <a:gd name="T11" fmla="*/ 258 h 1929"/>
                  <a:gd name="T12" fmla="*/ 3336 w 3775"/>
                  <a:gd name="T13" fmla="*/ 258 h 1929"/>
                  <a:gd name="T14" fmla="*/ 3258 w 3775"/>
                  <a:gd name="T15" fmla="*/ 239 h 1929"/>
                  <a:gd name="T16" fmla="*/ 3292 w 3775"/>
                  <a:gd name="T17" fmla="*/ 375 h 1929"/>
                  <a:gd name="T18" fmla="*/ 3404 w 3775"/>
                  <a:gd name="T19" fmla="*/ 370 h 1929"/>
                  <a:gd name="T20" fmla="*/ 3560 w 3775"/>
                  <a:gd name="T21" fmla="*/ 370 h 1929"/>
                  <a:gd name="T22" fmla="*/ 3628 w 3775"/>
                  <a:gd name="T23" fmla="*/ 404 h 1929"/>
                  <a:gd name="T24" fmla="*/ 3692 w 3775"/>
                  <a:gd name="T25" fmla="*/ 268 h 1929"/>
                  <a:gd name="T26" fmla="*/ 3759 w 3775"/>
                  <a:gd name="T27" fmla="*/ 458 h 1929"/>
                  <a:gd name="T28" fmla="*/ 3623 w 3775"/>
                  <a:gd name="T29" fmla="*/ 677 h 1929"/>
                  <a:gd name="T30" fmla="*/ 3546 w 3775"/>
                  <a:gd name="T31" fmla="*/ 667 h 1929"/>
                  <a:gd name="T32" fmla="*/ 3428 w 3775"/>
                  <a:gd name="T33" fmla="*/ 677 h 1929"/>
                  <a:gd name="T34" fmla="*/ 3307 w 3775"/>
                  <a:gd name="T35" fmla="*/ 775 h 1929"/>
                  <a:gd name="T36" fmla="*/ 3472 w 3775"/>
                  <a:gd name="T37" fmla="*/ 789 h 1929"/>
                  <a:gd name="T38" fmla="*/ 3463 w 3775"/>
                  <a:gd name="T39" fmla="*/ 842 h 1929"/>
                  <a:gd name="T40" fmla="*/ 3428 w 3775"/>
                  <a:gd name="T41" fmla="*/ 964 h 1929"/>
                  <a:gd name="T42" fmla="*/ 3389 w 3775"/>
                  <a:gd name="T43" fmla="*/ 1047 h 1929"/>
                  <a:gd name="T44" fmla="*/ 3477 w 3775"/>
                  <a:gd name="T45" fmla="*/ 994 h 1929"/>
                  <a:gd name="T46" fmla="*/ 3555 w 3775"/>
                  <a:gd name="T47" fmla="*/ 940 h 1929"/>
                  <a:gd name="T48" fmla="*/ 3589 w 3775"/>
                  <a:gd name="T49" fmla="*/ 1042 h 1929"/>
                  <a:gd name="T50" fmla="*/ 3535 w 3775"/>
                  <a:gd name="T51" fmla="*/ 1110 h 1929"/>
                  <a:gd name="T52" fmla="*/ 3385 w 3775"/>
                  <a:gd name="T53" fmla="*/ 1149 h 1929"/>
                  <a:gd name="T54" fmla="*/ 3190 w 3775"/>
                  <a:gd name="T55" fmla="*/ 1344 h 1929"/>
                  <a:gd name="T56" fmla="*/ 3132 w 3775"/>
                  <a:gd name="T57" fmla="*/ 1417 h 1929"/>
                  <a:gd name="T58" fmla="*/ 3019 w 3775"/>
                  <a:gd name="T59" fmla="*/ 1724 h 1929"/>
                  <a:gd name="T60" fmla="*/ 2839 w 3775"/>
                  <a:gd name="T61" fmla="*/ 1812 h 1929"/>
                  <a:gd name="T62" fmla="*/ 2756 w 3775"/>
                  <a:gd name="T63" fmla="*/ 1865 h 1929"/>
                  <a:gd name="T64" fmla="*/ 1714 w 3775"/>
                  <a:gd name="T65" fmla="*/ 1627 h 1929"/>
                  <a:gd name="T66" fmla="*/ 1582 w 3775"/>
                  <a:gd name="T67" fmla="*/ 1519 h 1929"/>
                  <a:gd name="T68" fmla="*/ 1412 w 3775"/>
                  <a:gd name="T69" fmla="*/ 1510 h 1929"/>
                  <a:gd name="T70" fmla="*/ 1227 w 3775"/>
                  <a:gd name="T71" fmla="*/ 1544 h 1929"/>
                  <a:gd name="T72" fmla="*/ 1056 w 3775"/>
                  <a:gd name="T73" fmla="*/ 1578 h 1929"/>
                  <a:gd name="T74" fmla="*/ 769 w 3775"/>
                  <a:gd name="T75" fmla="*/ 1676 h 1929"/>
                  <a:gd name="T76" fmla="*/ 608 w 3775"/>
                  <a:gd name="T77" fmla="*/ 1758 h 1929"/>
                  <a:gd name="T78" fmla="*/ 574 w 3775"/>
                  <a:gd name="T79" fmla="*/ 1792 h 1929"/>
                  <a:gd name="T80" fmla="*/ 0 w 3775"/>
                  <a:gd name="T81" fmla="*/ 1928 h 1929"/>
                  <a:gd name="T82" fmla="*/ 4 w 3775"/>
                  <a:gd name="T83" fmla="*/ 1758 h 1929"/>
                  <a:gd name="T84" fmla="*/ 111 w 3775"/>
                  <a:gd name="T85" fmla="*/ 1700 h 1929"/>
                  <a:gd name="T86" fmla="*/ 146 w 3775"/>
                  <a:gd name="T87" fmla="*/ 1641 h 1929"/>
                  <a:gd name="T88" fmla="*/ 258 w 3775"/>
                  <a:gd name="T89" fmla="*/ 1544 h 1929"/>
                  <a:gd name="T90" fmla="*/ 409 w 3775"/>
                  <a:gd name="T91" fmla="*/ 1408 h 1929"/>
                  <a:gd name="T92" fmla="*/ 564 w 3775"/>
                  <a:gd name="T93" fmla="*/ 1276 h 1929"/>
                  <a:gd name="T94" fmla="*/ 667 w 3775"/>
                  <a:gd name="T95" fmla="*/ 1135 h 1929"/>
                  <a:gd name="T96" fmla="*/ 813 w 3775"/>
                  <a:gd name="T97" fmla="*/ 1071 h 1929"/>
                  <a:gd name="T98" fmla="*/ 847 w 3775"/>
                  <a:gd name="T99" fmla="*/ 1033 h 1929"/>
                  <a:gd name="T100" fmla="*/ 954 w 3775"/>
                  <a:gd name="T101" fmla="*/ 1018 h 1929"/>
                  <a:gd name="T102" fmla="*/ 1017 w 3775"/>
                  <a:gd name="T103" fmla="*/ 930 h 1929"/>
                  <a:gd name="T104" fmla="*/ 1047 w 3775"/>
                  <a:gd name="T105" fmla="*/ 862 h 1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75" h="1929">
                    <a:moveTo>
                      <a:pt x="1032" y="765"/>
                    </a:moveTo>
                    <a:lnTo>
                      <a:pt x="1032" y="765"/>
                    </a:lnTo>
                    <a:cubicBezTo>
                      <a:pt x="3535" y="0"/>
                      <a:pt x="3535" y="0"/>
                      <a:pt x="3535" y="0"/>
                    </a:cubicBezTo>
                    <a:lnTo>
                      <a:pt x="3535" y="0"/>
                    </a:lnTo>
                    <a:cubicBezTo>
                      <a:pt x="3618" y="146"/>
                      <a:pt x="3618" y="146"/>
                      <a:pt x="3618" y="146"/>
                    </a:cubicBezTo>
                    <a:cubicBezTo>
                      <a:pt x="3618" y="161"/>
                      <a:pt x="3613" y="180"/>
                      <a:pt x="3599" y="180"/>
                    </a:cubicBezTo>
                    <a:cubicBezTo>
                      <a:pt x="3589" y="180"/>
                      <a:pt x="3580" y="170"/>
                      <a:pt x="3570" y="170"/>
                    </a:cubicBezTo>
                    <a:cubicBezTo>
                      <a:pt x="3560" y="170"/>
                      <a:pt x="3546" y="170"/>
                      <a:pt x="3541" y="176"/>
                    </a:cubicBezTo>
                    <a:cubicBezTo>
                      <a:pt x="3521" y="190"/>
                      <a:pt x="3526" y="214"/>
                      <a:pt x="3511" y="224"/>
                    </a:cubicBezTo>
                    <a:cubicBezTo>
                      <a:pt x="3502" y="229"/>
                      <a:pt x="3487" y="229"/>
                      <a:pt x="3477" y="229"/>
                    </a:cubicBezTo>
                    <a:cubicBezTo>
                      <a:pt x="3472" y="229"/>
                      <a:pt x="3468" y="229"/>
                      <a:pt x="3463" y="229"/>
                    </a:cubicBezTo>
                    <a:cubicBezTo>
                      <a:pt x="3453" y="234"/>
                      <a:pt x="3453" y="253"/>
                      <a:pt x="3443" y="258"/>
                    </a:cubicBezTo>
                    <a:cubicBezTo>
                      <a:pt x="3424" y="283"/>
                      <a:pt x="3404" y="287"/>
                      <a:pt x="3385" y="312"/>
                    </a:cubicBezTo>
                    <a:cubicBezTo>
                      <a:pt x="3360" y="297"/>
                      <a:pt x="3355" y="278"/>
                      <a:pt x="3336" y="258"/>
                    </a:cubicBezTo>
                    <a:cubicBezTo>
                      <a:pt x="3326" y="248"/>
                      <a:pt x="3322" y="239"/>
                      <a:pt x="3307" y="239"/>
                    </a:cubicBezTo>
                    <a:cubicBezTo>
                      <a:pt x="3258" y="239"/>
                      <a:pt x="3258" y="239"/>
                      <a:pt x="3258" y="239"/>
                    </a:cubicBezTo>
                    <a:cubicBezTo>
                      <a:pt x="3263" y="263"/>
                      <a:pt x="3273" y="278"/>
                      <a:pt x="3278" y="302"/>
                    </a:cubicBezTo>
                    <a:cubicBezTo>
                      <a:pt x="3287" y="331"/>
                      <a:pt x="3287" y="350"/>
                      <a:pt x="3292" y="375"/>
                    </a:cubicBezTo>
                    <a:cubicBezTo>
                      <a:pt x="3292" y="400"/>
                      <a:pt x="3302" y="414"/>
                      <a:pt x="3302" y="439"/>
                    </a:cubicBezTo>
                    <a:cubicBezTo>
                      <a:pt x="3346" y="414"/>
                      <a:pt x="3355" y="370"/>
                      <a:pt x="3404" y="370"/>
                    </a:cubicBezTo>
                    <a:cubicBezTo>
                      <a:pt x="3497" y="370"/>
                      <a:pt x="3497" y="370"/>
                      <a:pt x="3497" y="370"/>
                    </a:cubicBezTo>
                    <a:cubicBezTo>
                      <a:pt x="3521" y="370"/>
                      <a:pt x="3535" y="365"/>
                      <a:pt x="3560" y="370"/>
                    </a:cubicBezTo>
                    <a:cubicBezTo>
                      <a:pt x="3565" y="370"/>
                      <a:pt x="3570" y="380"/>
                      <a:pt x="3574" y="380"/>
                    </a:cubicBezTo>
                    <a:cubicBezTo>
                      <a:pt x="3589" y="389"/>
                      <a:pt x="3604" y="404"/>
                      <a:pt x="3628" y="404"/>
                    </a:cubicBezTo>
                    <a:cubicBezTo>
                      <a:pt x="3653" y="404"/>
                      <a:pt x="3657" y="370"/>
                      <a:pt x="3662" y="341"/>
                    </a:cubicBezTo>
                    <a:cubicBezTo>
                      <a:pt x="3672" y="312"/>
                      <a:pt x="3677" y="292"/>
                      <a:pt x="3692" y="268"/>
                    </a:cubicBezTo>
                    <a:cubicBezTo>
                      <a:pt x="3745" y="292"/>
                      <a:pt x="3774" y="331"/>
                      <a:pt x="3774" y="385"/>
                    </a:cubicBezTo>
                    <a:cubicBezTo>
                      <a:pt x="3774" y="414"/>
                      <a:pt x="3765" y="428"/>
                      <a:pt x="3759" y="458"/>
                    </a:cubicBezTo>
                    <a:cubicBezTo>
                      <a:pt x="3750" y="502"/>
                      <a:pt x="3745" y="526"/>
                      <a:pt x="3726" y="565"/>
                    </a:cubicBezTo>
                    <a:cubicBezTo>
                      <a:pt x="3701" y="618"/>
                      <a:pt x="3677" y="653"/>
                      <a:pt x="3623" y="677"/>
                    </a:cubicBezTo>
                    <a:cubicBezTo>
                      <a:pt x="3604" y="682"/>
                      <a:pt x="3599" y="701"/>
                      <a:pt x="3574" y="701"/>
                    </a:cubicBezTo>
                    <a:cubicBezTo>
                      <a:pt x="3560" y="701"/>
                      <a:pt x="3555" y="682"/>
                      <a:pt x="3546" y="667"/>
                    </a:cubicBezTo>
                    <a:cubicBezTo>
                      <a:pt x="3531" y="653"/>
                      <a:pt x="3516" y="643"/>
                      <a:pt x="3492" y="643"/>
                    </a:cubicBezTo>
                    <a:cubicBezTo>
                      <a:pt x="3468" y="643"/>
                      <a:pt x="3448" y="657"/>
                      <a:pt x="3428" y="677"/>
                    </a:cubicBezTo>
                    <a:cubicBezTo>
                      <a:pt x="3443" y="726"/>
                      <a:pt x="3443" y="726"/>
                      <a:pt x="3443" y="726"/>
                    </a:cubicBezTo>
                    <a:cubicBezTo>
                      <a:pt x="3399" y="765"/>
                      <a:pt x="3346" y="735"/>
                      <a:pt x="3307" y="775"/>
                    </a:cubicBezTo>
                    <a:cubicBezTo>
                      <a:pt x="3326" y="784"/>
                      <a:pt x="3341" y="789"/>
                      <a:pt x="3365" y="794"/>
                    </a:cubicBezTo>
                    <a:cubicBezTo>
                      <a:pt x="3404" y="799"/>
                      <a:pt x="3428" y="789"/>
                      <a:pt x="3472" y="789"/>
                    </a:cubicBezTo>
                    <a:cubicBezTo>
                      <a:pt x="3472" y="799"/>
                      <a:pt x="3477" y="803"/>
                      <a:pt x="3477" y="814"/>
                    </a:cubicBezTo>
                    <a:cubicBezTo>
                      <a:pt x="3477" y="828"/>
                      <a:pt x="3468" y="833"/>
                      <a:pt x="3463" y="842"/>
                    </a:cubicBezTo>
                    <a:cubicBezTo>
                      <a:pt x="3458" y="872"/>
                      <a:pt x="3453" y="891"/>
                      <a:pt x="3448" y="920"/>
                    </a:cubicBezTo>
                    <a:cubicBezTo>
                      <a:pt x="3448" y="940"/>
                      <a:pt x="3448" y="960"/>
                      <a:pt x="3428" y="964"/>
                    </a:cubicBezTo>
                    <a:cubicBezTo>
                      <a:pt x="3385" y="984"/>
                      <a:pt x="3355" y="979"/>
                      <a:pt x="3312" y="989"/>
                    </a:cubicBezTo>
                    <a:cubicBezTo>
                      <a:pt x="3331" y="1018"/>
                      <a:pt x="3350" y="1047"/>
                      <a:pt x="3389" y="1047"/>
                    </a:cubicBezTo>
                    <a:cubicBezTo>
                      <a:pt x="3399" y="1047"/>
                      <a:pt x="3409" y="1038"/>
                      <a:pt x="3419" y="1028"/>
                    </a:cubicBezTo>
                    <a:cubicBezTo>
                      <a:pt x="3443" y="1018"/>
                      <a:pt x="3458" y="1008"/>
                      <a:pt x="3477" y="994"/>
                    </a:cubicBezTo>
                    <a:cubicBezTo>
                      <a:pt x="3497" y="984"/>
                      <a:pt x="3507" y="979"/>
                      <a:pt x="3526" y="969"/>
                    </a:cubicBezTo>
                    <a:cubicBezTo>
                      <a:pt x="3541" y="960"/>
                      <a:pt x="3535" y="940"/>
                      <a:pt x="3555" y="940"/>
                    </a:cubicBezTo>
                    <a:cubicBezTo>
                      <a:pt x="3580" y="940"/>
                      <a:pt x="3594" y="955"/>
                      <a:pt x="3613" y="964"/>
                    </a:cubicBezTo>
                    <a:cubicBezTo>
                      <a:pt x="3609" y="999"/>
                      <a:pt x="3599" y="1013"/>
                      <a:pt x="3589" y="1042"/>
                    </a:cubicBezTo>
                    <a:cubicBezTo>
                      <a:pt x="3585" y="1057"/>
                      <a:pt x="3585" y="1071"/>
                      <a:pt x="3580" y="1086"/>
                    </a:cubicBezTo>
                    <a:cubicBezTo>
                      <a:pt x="3574" y="1106"/>
                      <a:pt x="3555" y="1101"/>
                      <a:pt x="3535" y="1110"/>
                    </a:cubicBezTo>
                    <a:cubicBezTo>
                      <a:pt x="3507" y="1121"/>
                      <a:pt x="3492" y="1140"/>
                      <a:pt x="3458" y="1145"/>
                    </a:cubicBezTo>
                    <a:cubicBezTo>
                      <a:pt x="3428" y="1145"/>
                      <a:pt x="3414" y="1140"/>
                      <a:pt x="3385" y="1149"/>
                    </a:cubicBezTo>
                    <a:cubicBezTo>
                      <a:pt x="3317" y="1174"/>
                      <a:pt x="3297" y="1218"/>
                      <a:pt x="3253" y="1271"/>
                    </a:cubicBezTo>
                    <a:cubicBezTo>
                      <a:pt x="3229" y="1301"/>
                      <a:pt x="3209" y="1315"/>
                      <a:pt x="3190" y="1344"/>
                    </a:cubicBezTo>
                    <a:cubicBezTo>
                      <a:pt x="3185" y="1354"/>
                      <a:pt x="3175" y="1369"/>
                      <a:pt x="3170" y="1378"/>
                    </a:cubicBezTo>
                    <a:cubicBezTo>
                      <a:pt x="3156" y="1393"/>
                      <a:pt x="3141" y="1398"/>
                      <a:pt x="3132" y="1417"/>
                    </a:cubicBezTo>
                    <a:cubicBezTo>
                      <a:pt x="3097" y="1480"/>
                      <a:pt x="3097" y="1524"/>
                      <a:pt x="3078" y="1597"/>
                    </a:cubicBezTo>
                    <a:cubicBezTo>
                      <a:pt x="3068" y="1651"/>
                      <a:pt x="3063" y="1695"/>
                      <a:pt x="3019" y="1724"/>
                    </a:cubicBezTo>
                    <a:cubicBezTo>
                      <a:pt x="2985" y="1739"/>
                      <a:pt x="2961" y="1743"/>
                      <a:pt x="2927" y="1758"/>
                    </a:cubicBezTo>
                    <a:cubicBezTo>
                      <a:pt x="2893" y="1773"/>
                      <a:pt x="2873" y="1792"/>
                      <a:pt x="2839" y="1812"/>
                    </a:cubicBezTo>
                    <a:cubicBezTo>
                      <a:pt x="2805" y="1826"/>
                      <a:pt x="2775" y="1841"/>
                      <a:pt x="2756" y="1865"/>
                    </a:cubicBezTo>
                    <a:lnTo>
                      <a:pt x="2756" y="1865"/>
                    </a:lnTo>
                    <a:cubicBezTo>
                      <a:pt x="2186" y="1495"/>
                      <a:pt x="2186" y="1495"/>
                      <a:pt x="2186" y="1495"/>
                    </a:cubicBezTo>
                    <a:cubicBezTo>
                      <a:pt x="1714" y="1627"/>
                      <a:pt x="1714" y="1627"/>
                      <a:pt x="1714" y="1627"/>
                    </a:cubicBezTo>
                    <a:cubicBezTo>
                      <a:pt x="1680" y="1612"/>
                      <a:pt x="1665" y="1588"/>
                      <a:pt x="1641" y="1558"/>
                    </a:cubicBezTo>
                    <a:cubicBezTo>
                      <a:pt x="1626" y="1534"/>
                      <a:pt x="1607" y="1534"/>
                      <a:pt x="1582" y="1519"/>
                    </a:cubicBezTo>
                    <a:cubicBezTo>
                      <a:pt x="1563" y="1510"/>
                      <a:pt x="1553" y="1491"/>
                      <a:pt x="1529" y="1491"/>
                    </a:cubicBezTo>
                    <a:cubicBezTo>
                      <a:pt x="1485" y="1491"/>
                      <a:pt x="1461" y="1500"/>
                      <a:pt x="1412" y="1510"/>
                    </a:cubicBezTo>
                    <a:cubicBezTo>
                      <a:pt x="1378" y="1515"/>
                      <a:pt x="1358" y="1515"/>
                      <a:pt x="1324" y="1519"/>
                    </a:cubicBezTo>
                    <a:cubicBezTo>
                      <a:pt x="1285" y="1524"/>
                      <a:pt x="1266" y="1534"/>
                      <a:pt x="1227" y="1544"/>
                    </a:cubicBezTo>
                    <a:cubicBezTo>
                      <a:pt x="1197" y="1549"/>
                      <a:pt x="1178" y="1549"/>
                      <a:pt x="1144" y="1554"/>
                    </a:cubicBezTo>
                    <a:cubicBezTo>
                      <a:pt x="1110" y="1558"/>
                      <a:pt x="1090" y="1569"/>
                      <a:pt x="1056" y="1578"/>
                    </a:cubicBezTo>
                    <a:cubicBezTo>
                      <a:pt x="959" y="1597"/>
                      <a:pt x="896" y="1597"/>
                      <a:pt x="813" y="1651"/>
                    </a:cubicBezTo>
                    <a:cubicBezTo>
                      <a:pt x="799" y="1661"/>
                      <a:pt x="784" y="1666"/>
                      <a:pt x="769" y="1676"/>
                    </a:cubicBezTo>
                    <a:cubicBezTo>
                      <a:pt x="744" y="1700"/>
                      <a:pt x="730" y="1719"/>
                      <a:pt x="696" y="1729"/>
                    </a:cubicBezTo>
                    <a:cubicBezTo>
                      <a:pt x="662" y="1743"/>
                      <a:pt x="638" y="1739"/>
                      <a:pt x="608" y="1758"/>
                    </a:cubicBezTo>
                    <a:cubicBezTo>
                      <a:pt x="594" y="1763"/>
                      <a:pt x="589" y="1783"/>
                      <a:pt x="574" y="1792"/>
                    </a:cubicBezTo>
                    <a:lnTo>
                      <a:pt x="574" y="1792"/>
                    </a:lnTo>
                    <a:cubicBezTo>
                      <a:pt x="0" y="1928"/>
                      <a:pt x="0" y="1928"/>
                      <a:pt x="0" y="1928"/>
                    </a:cubicBezTo>
                    <a:lnTo>
                      <a:pt x="0" y="1928"/>
                    </a:lnTo>
                    <a:cubicBezTo>
                      <a:pt x="4" y="1875"/>
                      <a:pt x="9" y="1826"/>
                      <a:pt x="9" y="1773"/>
                    </a:cubicBezTo>
                    <a:cubicBezTo>
                      <a:pt x="9" y="1763"/>
                      <a:pt x="0" y="1763"/>
                      <a:pt x="4" y="1758"/>
                    </a:cubicBezTo>
                    <a:cubicBezTo>
                      <a:pt x="14" y="1743"/>
                      <a:pt x="34" y="1743"/>
                      <a:pt x="48" y="1739"/>
                    </a:cubicBezTo>
                    <a:cubicBezTo>
                      <a:pt x="73" y="1729"/>
                      <a:pt x="87" y="1715"/>
                      <a:pt x="111" y="1700"/>
                    </a:cubicBezTo>
                    <a:cubicBezTo>
                      <a:pt x="121" y="1690"/>
                      <a:pt x="136" y="1685"/>
                      <a:pt x="141" y="1676"/>
                    </a:cubicBezTo>
                    <a:cubicBezTo>
                      <a:pt x="141" y="1666"/>
                      <a:pt x="141" y="1656"/>
                      <a:pt x="146" y="1641"/>
                    </a:cubicBezTo>
                    <a:cubicBezTo>
                      <a:pt x="155" y="1617"/>
                      <a:pt x="175" y="1607"/>
                      <a:pt x="199" y="1593"/>
                    </a:cubicBezTo>
                    <a:cubicBezTo>
                      <a:pt x="224" y="1578"/>
                      <a:pt x="238" y="1563"/>
                      <a:pt x="258" y="1544"/>
                    </a:cubicBezTo>
                    <a:cubicBezTo>
                      <a:pt x="311" y="1510"/>
                      <a:pt x="335" y="1480"/>
                      <a:pt x="379" y="1437"/>
                    </a:cubicBezTo>
                    <a:cubicBezTo>
                      <a:pt x="389" y="1427"/>
                      <a:pt x="394" y="1417"/>
                      <a:pt x="409" y="1408"/>
                    </a:cubicBezTo>
                    <a:cubicBezTo>
                      <a:pt x="428" y="1388"/>
                      <a:pt x="443" y="1378"/>
                      <a:pt x="462" y="1359"/>
                    </a:cubicBezTo>
                    <a:cubicBezTo>
                      <a:pt x="501" y="1325"/>
                      <a:pt x="531" y="1315"/>
                      <a:pt x="564" y="1276"/>
                    </a:cubicBezTo>
                    <a:cubicBezTo>
                      <a:pt x="594" y="1247"/>
                      <a:pt x="608" y="1227"/>
                      <a:pt x="628" y="1193"/>
                    </a:cubicBezTo>
                    <a:cubicBezTo>
                      <a:pt x="642" y="1169"/>
                      <a:pt x="642" y="1149"/>
                      <a:pt x="667" y="1135"/>
                    </a:cubicBezTo>
                    <a:cubicBezTo>
                      <a:pt x="686" y="1125"/>
                      <a:pt x="705" y="1130"/>
                      <a:pt x="725" y="1125"/>
                    </a:cubicBezTo>
                    <a:cubicBezTo>
                      <a:pt x="764" y="1115"/>
                      <a:pt x="784" y="1096"/>
                      <a:pt x="813" y="1071"/>
                    </a:cubicBezTo>
                    <a:cubicBezTo>
                      <a:pt x="823" y="1062"/>
                      <a:pt x="832" y="1062"/>
                      <a:pt x="842" y="1047"/>
                    </a:cubicBezTo>
                    <a:cubicBezTo>
                      <a:pt x="847" y="1042"/>
                      <a:pt x="842" y="1033"/>
                      <a:pt x="847" y="1033"/>
                    </a:cubicBezTo>
                    <a:cubicBezTo>
                      <a:pt x="862" y="1023"/>
                      <a:pt x="876" y="1028"/>
                      <a:pt x="891" y="1028"/>
                    </a:cubicBezTo>
                    <a:cubicBezTo>
                      <a:pt x="915" y="1028"/>
                      <a:pt x="930" y="1028"/>
                      <a:pt x="954" y="1018"/>
                    </a:cubicBezTo>
                    <a:cubicBezTo>
                      <a:pt x="984" y="1008"/>
                      <a:pt x="1003" y="994"/>
                      <a:pt x="1012" y="960"/>
                    </a:cubicBezTo>
                    <a:cubicBezTo>
                      <a:pt x="1017" y="950"/>
                      <a:pt x="1012" y="940"/>
                      <a:pt x="1017" y="930"/>
                    </a:cubicBezTo>
                    <a:cubicBezTo>
                      <a:pt x="1022" y="916"/>
                      <a:pt x="1032" y="906"/>
                      <a:pt x="1037" y="886"/>
                    </a:cubicBezTo>
                    <a:cubicBezTo>
                      <a:pt x="1037" y="877"/>
                      <a:pt x="1047" y="872"/>
                      <a:pt x="1047" y="862"/>
                    </a:cubicBezTo>
                    <a:cubicBezTo>
                      <a:pt x="1047" y="823"/>
                      <a:pt x="1037" y="803"/>
                      <a:pt x="1032" y="765"/>
                    </a:cubicBezTo>
                  </a:path>
                </a:pathLst>
              </a:custGeom>
              <a:solidFill>
                <a:srgbClr val="B40937"/>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45" name="Freeform 91"/>
              <p:cNvSpPr>
                <a:spLocks noChangeArrowheads="1"/>
              </p:cNvSpPr>
              <p:nvPr/>
            </p:nvSpPr>
            <p:spPr bwMode="auto">
              <a:xfrm>
                <a:off x="13038843" y="7948060"/>
                <a:ext cx="1397321" cy="1064162"/>
              </a:xfrm>
              <a:custGeom>
                <a:avLst/>
                <a:gdLst>
                  <a:gd name="T0" fmla="*/ 24 w 2207"/>
                  <a:gd name="T1" fmla="*/ 301 h 1681"/>
                  <a:gd name="T2" fmla="*/ 24 w 2207"/>
                  <a:gd name="T3" fmla="*/ 301 h 1681"/>
                  <a:gd name="T4" fmla="*/ 0 w 2207"/>
                  <a:gd name="T5" fmla="*/ 404 h 1681"/>
                  <a:gd name="T6" fmla="*/ 14 w 2207"/>
                  <a:gd name="T7" fmla="*/ 467 h 1681"/>
                  <a:gd name="T8" fmla="*/ 44 w 2207"/>
                  <a:gd name="T9" fmla="*/ 511 h 1681"/>
                  <a:gd name="T10" fmla="*/ 151 w 2207"/>
                  <a:gd name="T11" fmla="*/ 569 h 1681"/>
                  <a:gd name="T12" fmla="*/ 268 w 2207"/>
                  <a:gd name="T13" fmla="*/ 701 h 1681"/>
                  <a:gd name="T14" fmla="*/ 316 w 2207"/>
                  <a:gd name="T15" fmla="*/ 759 h 1681"/>
                  <a:gd name="T16" fmla="*/ 521 w 2207"/>
                  <a:gd name="T17" fmla="*/ 857 h 1681"/>
                  <a:gd name="T18" fmla="*/ 726 w 2207"/>
                  <a:gd name="T19" fmla="*/ 1008 h 1681"/>
                  <a:gd name="T20" fmla="*/ 813 w 2207"/>
                  <a:gd name="T21" fmla="*/ 1105 h 1681"/>
                  <a:gd name="T22" fmla="*/ 843 w 2207"/>
                  <a:gd name="T23" fmla="*/ 1110 h 1681"/>
                  <a:gd name="T24" fmla="*/ 926 w 2207"/>
                  <a:gd name="T25" fmla="*/ 1134 h 1681"/>
                  <a:gd name="T26" fmla="*/ 974 w 2207"/>
                  <a:gd name="T27" fmla="*/ 1208 h 1681"/>
                  <a:gd name="T28" fmla="*/ 998 w 2207"/>
                  <a:gd name="T29" fmla="*/ 1329 h 1681"/>
                  <a:gd name="T30" fmla="*/ 1101 w 2207"/>
                  <a:gd name="T31" fmla="*/ 1451 h 1681"/>
                  <a:gd name="T32" fmla="*/ 1174 w 2207"/>
                  <a:gd name="T33" fmla="*/ 1519 h 1681"/>
                  <a:gd name="T34" fmla="*/ 1232 w 2207"/>
                  <a:gd name="T35" fmla="*/ 1636 h 1681"/>
                  <a:gd name="T36" fmla="*/ 1252 w 2207"/>
                  <a:gd name="T37" fmla="*/ 1670 h 1681"/>
                  <a:gd name="T38" fmla="*/ 1320 w 2207"/>
                  <a:gd name="T39" fmla="*/ 1675 h 1681"/>
                  <a:gd name="T40" fmla="*/ 1320 w 2207"/>
                  <a:gd name="T41" fmla="*/ 1675 h 1681"/>
                  <a:gd name="T42" fmla="*/ 1315 w 2207"/>
                  <a:gd name="T43" fmla="*/ 1650 h 1681"/>
                  <a:gd name="T44" fmla="*/ 1359 w 2207"/>
                  <a:gd name="T45" fmla="*/ 1548 h 1681"/>
                  <a:gd name="T46" fmla="*/ 1335 w 2207"/>
                  <a:gd name="T47" fmla="*/ 1456 h 1681"/>
                  <a:gd name="T48" fmla="*/ 1349 w 2207"/>
                  <a:gd name="T49" fmla="*/ 1451 h 1681"/>
                  <a:gd name="T50" fmla="*/ 1393 w 2207"/>
                  <a:gd name="T51" fmla="*/ 1475 h 1681"/>
                  <a:gd name="T52" fmla="*/ 1432 w 2207"/>
                  <a:gd name="T53" fmla="*/ 1407 h 1681"/>
                  <a:gd name="T54" fmla="*/ 1495 w 2207"/>
                  <a:gd name="T55" fmla="*/ 1368 h 1681"/>
                  <a:gd name="T56" fmla="*/ 1588 w 2207"/>
                  <a:gd name="T57" fmla="*/ 1334 h 1681"/>
                  <a:gd name="T58" fmla="*/ 1627 w 2207"/>
                  <a:gd name="T59" fmla="*/ 1276 h 1681"/>
                  <a:gd name="T60" fmla="*/ 1719 w 2207"/>
                  <a:gd name="T61" fmla="*/ 1202 h 1681"/>
                  <a:gd name="T62" fmla="*/ 1763 w 2207"/>
                  <a:gd name="T63" fmla="*/ 1130 h 1681"/>
                  <a:gd name="T64" fmla="*/ 1763 w 2207"/>
                  <a:gd name="T65" fmla="*/ 1100 h 1681"/>
                  <a:gd name="T66" fmla="*/ 1816 w 2207"/>
                  <a:gd name="T67" fmla="*/ 1066 h 1681"/>
                  <a:gd name="T68" fmla="*/ 1855 w 2207"/>
                  <a:gd name="T69" fmla="*/ 1003 h 1681"/>
                  <a:gd name="T70" fmla="*/ 1870 w 2207"/>
                  <a:gd name="T71" fmla="*/ 998 h 1681"/>
                  <a:gd name="T72" fmla="*/ 1909 w 2207"/>
                  <a:gd name="T73" fmla="*/ 920 h 1681"/>
                  <a:gd name="T74" fmla="*/ 1943 w 2207"/>
                  <a:gd name="T75" fmla="*/ 862 h 1681"/>
                  <a:gd name="T76" fmla="*/ 1943 w 2207"/>
                  <a:gd name="T77" fmla="*/ 818 h 1681"/>
                  <a:gd name="T78" fmla="*/ 1968 w 2207"/>
                  <a:gd name="T79" fmla="*/ 799 h 1681"/>
                  <a:gd name="T80" fmla="*/ 2021 w 2207"/>
                  <a:gd name="T81" fmla="*/ 720 h 1681"/>
                  <a:gd name="T82" fmla="*/ 2070 w 2207"/>
                  <a:gd name="T83" fmla="*/ 633 h 1681"/>
                  <a:gd name="T84" fmla="*/ 2095 w 2207"/>
                  <a:gd name="T85" fmla="*/ 569 h 1681"/>
                  <a:gd name="T86" fmla="*/ 2182 w 2207"/>
                  <a:gd name="T87" fmla="*/ 404 h 1681"/>
                  <a:gd name="T88" fmla="*/ 2206 w 2207"/>
                  <a:gd name="T89" fmla="*/ 374 h 1681"/>
                  <a:gd name="T90" fmla="*/ 2206 w 2207"/>
                  <a:gd name="T91" fmla="*/ 374 h 1681"/>
                  <a:gd name="T92" fmla="*/ 1636 w 2207"/>
                  <a:gd name="T93" fmla="*/ 4 h 1681"/>
                  <a:gd name="T94" fmla="*/ 1164 w 2207"/>
                  <a:gd name="T95" fmla="*/ 136 h 1681"/>
                  <a:gd name="T96" fmla="*/ 1091 w 2207"/>
                  <a:gd name="T97" fmla="*/ 67 h 1681"/>
                  <a:gd name="T98" fmla="*/ 1032 w 2207"/>
                  <a:gd name="T99" fmla="*/ 28 h 1681"/>
                  <a:gd name="T100" fmla="*/ 979 w 2207"/>
                  <a:gd name="T101" fmla="*/ 0 h 1681"/>
                  <a:gd name="T102" fmla="*/ 862 w 2207"/>
                  <a:gd name="T103" fmla="*/ 19 h 1681"/>
                  <a:gd name="T104" fmla="*/ 774 w 2207"/>
                  <a:gd name="T105" fmla="*/ 28 h 1681"/>
                  <a:gd name="T106" fmla="*/ 677 w 2207"/>
                  <a:gd name="T107" fmla="*/ 53 h 1681"/>
                  <a:gd name="T108" fmla="*/ 594 w 2207"/>
                  <a:gd name="T109" fmla="*/ 63 h 1681"/>
                  <a:gd name="T110" fmla="*/ 506 w 2207"/>
                  <a:gd name="T111" fmla="*/ 87 h 1681"/>
                  <a:gd name="T112" fmla="*/ 263 w 2207"/>
                  <a:gd name="T113" fmla="*/ 160 h 1681"/>
                  <a:gd name="T114" fmla="*/ 219 w 2207"/>
                  <a:gd name="T115" fmla="*/ 185 h 1681"/>
                  <a:gd name="T116" fmla="*/ 146 w 2207"/>
                  <a:gd name="T117" fmla="*/ 238 h 1681"/>
                  <a:gd name="T118" fmla="*/ 58 w 2207"/>
                  <a:gd name="T119" fmla="*/ 267 h 1681"/>
                  <a:gd name="T120" fmla="*/ 24 w 2207"/>
                  <a:gd name="T121" fmla="*/ 301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07" h="1681">
                    <a:moveTo>
                      <a:pt x="24" y="301"/>
                    </a:moveTo>
                    <a:lnTo>
                      <a:pt x="24" y="301"/>
                    </a:lnTo>
                    <a:cubicBezTo>
                      <a:pt x="14" y="340"/>
                      <a:pt x="0" y="360"/>
                      <a:pt x="0" y="404"/>
                    </a:cubicBezTo>
                    <a:cubicBezTo>
                      <a:pt x="0" y="428"/>
                      <a:pt x="5" y="442"/>
                      <a:pt x="14" y="467"/>
                    </a:cubicBezTo>
                    <a:cubicBezTo>
                      <a:pt x="24" y="481"/>
                      <a:pt x="29" y="501"/>
                      <a:pt x="44" y="511"/>
                    </a:cubicBezTo>
                    <a:cubicBezTo>
                      <a:pt x="88" y="535"/>
                      <a:pt x="112" y="540"/>
                      <a:pt x="151" y="569"/>
                    </a:cubicBezTo>
                    <a:cubicBezTo>
                      <a:pt x="209" y="608"/>
                      <a:pt x="229" y="642"/>
                      <a:pt x="268" y="701"/>
                    </a:cubicBezTo>
                    <a:cubicBezTo>
                      <a:pt x="282" y="725"/>
                      <a:pt x="297" y="740"/>
                      <a:pt x="316" y="759"/>
                    </a:cubicBezTo>
                    <a:cubicBezTo>
                      <a:pt x="375" y="827"/>
                      <a:pt x="438" y="832"/>
                      <a:pt x="521" y="857"/>
                    </a:cubicBezTo>
                    <a:cubicBezTo>
                      <a:pt x="614" y="890"/>
                      <a:pt x="658" y="940"/>
                      <a:pt x="726" y="1008"/>
                    </a:cubicBezTo>
                    <a:cubicBezTo>
                      <a:pt x="765" y="1042"/>
                      <a:pt x="769" y="1081"/>
                      <a:pt x="813" y="1105"/>
                    </a:cubicBezTo>
                    <a:cubicBezTo>
                      <a:pt x="823" y="1110"/>
                      <a:pt x="833" y="1110"/>
                      <a:pt x="843" y="1110"/>
                    </a:cubicBezTo>
                    <a:cubicBezTo>
                      <a:pt x="877" y="1115"/>
                      <a:pt x="891" y="1125"/>
                      <a:pt x="926" y="1134"/>
                    </a:cubicBezTo>
                    <a:cubicBezTo>
                      <a:pt x="954" y="1144"/>
                      <a:pt x="965" y="1173"/>
                      <a:pt x="974" y="1208"/>
                    </a:cubicBezTo>
                    <a:cubicBezTo>
                      <a:pt x="984" y="1256"/>
                      <a:pt x="984" y="1285"/>
                      <a:pt x="998" y="1329"/>
                    </a:cubicBezTo>
                    <a:cubicBezTo>
                      <a:pt x="1018" y="1388"/>
                      <a:pt x="1052" y="1417"/>
                      <a:pt x="1101" y="1451"/>
                    </a:cubicBezTo>
                    <a:cubicBezTo>
                      <a:pt x="1130" y="1475"/>
                      <a:pt x="1150" y="1485"/>
                      <a:pt x="1174" y="1519"/>
                    </a:cubicBezTo>
                    <a:cubicBezTo>
                      <a:pt x="1203" y="1558"/>
                      <a:pt x="1203" y="1592"/>
                      <a:pt x="1232" y="1636"/>
                    </a:cubicBezTo>
                    <a:cubicBezTo>
                      <a:pt x="1237" y="1646"/>
                      <a:pt x="1242" y="1661"/>
                      <a:pt x="1252" y="1670"/>
                    </a:cubicBezTo>
                    <a:cubicBezTo>
                      <a:pt x="1271" y="1680"/>
                      <a:pt x="1300" y="1670"/>
                      <a:pt x="1320" y="1675"/>
                    </a:cubicBezTo>
                    <a:lnTo>
                      <a:pt x="1320" y="1675"/>
                    </a:lnTo>
                    <a:cubicBezTo>
                      <a:pt x="1320" y="1670"/>
                      <a:pt x="1315" y="1661"/>
                      <a:pt x="1315" y="1650"/>
                    </a:cubicBezTo>
                    <a:cubicBezTo>
                      <a:pt x="1315" y="1606"/>
                      <a:pt x="1359" y="1592"/>
                      <a:pt x="1359" y="1548"/>
                    </a:cubicBezTo>
                    <a:cubicBezTo>
                      <a:pt x="1359" y="1509"/>
                      <a:pt x="1339" y="1495"/>
                      <a:pt x="1335" y="1456"/>
                    </a:cubicBezTo>
                    <a:cubicBezTo>
                      <a:pt x="1339" y="1456"/>
                      <a:pt x="1344" y="1451"/>
                      <a:pt x="1349" y="1451"/>
                    </a:cubicBezTo>
                    <a:cubicBezTo>
                      <a:pt x="1368" y="1451"/>
                      <a:pt x="1374" y="1475"/>
                      <a:pt x="1393" y="1475"/>
                    </a:cubicBezTo>
                    <a:cubicBezTo>
                      <a:pt x="1422" y="1475"/>
                      <a:pt x="1422" y="1436"/>
                      <a:pt x="1432" y="1407"/>
                    </a:cubicBezTo>
                    <a:cubicBezTo>
                      <a:pt x="1442" y="1383"/>
                      <a:pt x="1471" y="1383"/>
                      <a:pt x="1495" y="1368"/>
                    </a:cubicBezTo>
                    <a:cubicBezTo>
                      <a:pt x="1529" y="1354"/>
                      <a:pt x="1559" y="1358"/>
                      <a:pt x="1588" y="1334"/>
                    </a:cubicBezTo>
                    <a:cubicBezTo>
                      <a:pt x="1607" y="1319"/>
                      <a:pt x="1607" y="1295"/>
                      <a:pt x="1627" y="1276"/>
                    </a:cubicBezTo>
                    <a:cubicBezTo>
                      <a:pt x="1661" y="1241"/>
                      <a:pt x="1685" y="1236"/>
                      <a:pt x="1719" y="1202"/>
                    </a:cubicBezTo>
                    <a:cubicBezTo>
                      <a:pt x="1744" y="1183"/>
                      <a:pt x="1758" y="1163"/>
                      <a:pt x="1763" y="1130"/>
                    </a:cubicBezTo>
                    <a:cubicBezTo>
                      <a:pt x="1763" y="1120"/>
                      <a:pt x="1758" y="1110"/>
                      <a:pt x="1763" y="1100"/>
                    </a:cubicBezTo>
                    <a:cubicBezTo>
                      <a:pt x="1773" y="1076"/>
                      <a:pt x="1797" y="1081"/>
                      <a:pt x="1816" y="1066"/>
                    </a:cubicBezTo>
                    <a:cubicBezTo>
                      <a:pt x="1836" y="1047"/>
                      <a:pt x="1836" y="1022"/>
                      <a:pt x="1855" y="1003"/>
                    </a:cubicBezTo>
                    <a:cubicBezTo>
                      <a:pt x="1860" y="998"/>
                      <a:pt x="1866" y="1003"/>
                      <a:pt x="1870" y="998"/>
                    </a:cubicBezTo>
                    <a:cubicBezTo>
                      <a:pt x="1890" y="973"/>
                      <a:pt x="1894" y="949"/>
                      <a:pt x="1909" y="920"/>
                    </a:cubicBezTo>
                    <a:cubicBezTo>
                      <a:pt x="1924" y="901"/>
                      <a:pt x="1938" y="886"/>
                      <a:pt x="1943" y="862"/>
                    </a:cubicBezTo>
                    <a:cubicBezTo>
                      <a:pt x="1943" y="842"/>
                      <a:pt x="1934" y="832"/>
                      <a:pt x="1943" y="818"/>
                    </a:cubicBezTo>
                    <a:cubicBezTo>
                      <a:pt x="1948" y="808"/>
                      <a:pt x="1958" y="803"/>
                      <a:pt x="1968" y="799"/>
                    </a:cubicBezTo>
                    <a:cubicBezTo>
                      <a:pt x="1997" y="779"/>
                      <a:pt x="2007" y="754"/>
                      <a:pt x="2021" y="720"/>
                    </a:cubicBezTo>
                    <a:cubicBezTo>
                      <a:pt x="2040" y="686"/>
                      <a:pt x="2051" y="667"/>
                      <a:pt x="2070" y="633"/>
                    </a:cubicBezTo>
                    <a:cubicBezTo>
                      <a:pt x="2080" y="608"/>
                      <a:pt x="2084" y="594"/>
                      <a:pt x="2095" y="569"/>
                    </a:cubicBezTo>
                    <a:cubicBezTo>
                      <a:pt x="2123" y="506"/>
                      <a:pt x="2143" y="467"/>
                      <a:pt x="2182" y="404"/>
                    </a:cubicBezTo>
                    <a:cubicBezTo>
                      <a:pt x="2192" y="394"/>
                      <a:pt x="2197" y="384"/>
                      <a:pt x="2206" y="374"/>
                    </a:cubicBezTo>
                    <a:lnTo>
                      <a:pt x="2206" y="374"/>
                    </a:lnTo>
                    <a:cubicBezTo>
                      <a:pt x="1636" y="4"/>
                      <a:pt x="1636" y="4"/>
                      <a:pt x="1636" y="4"/>
                    </a:cubicBezTo>
                    <a:cubicBezTo>
                      <a:pt x="1164" y="136"/>
                      <a:pt x="1164" y="136"/>
                      <a:pt x="1164" y="136"/>
                    </a:cubicBezTo>
                    <a:cubicBezTo>
                      <a:pt x="1130" y="121"/>
                      <a:pt x="1115" y="97"/>
                      <a:pt x="1091" y="67"/>
                    </a:cubicBezTo>
                    <a:cubicBezTo>
                      <a:pt x="1076" y="43"/>
                      <a:pt x="1057" y="43"/>
                      <a:pt x="1032" y="28"/>
                    </a:cubicBezTo>
                    <a:cubicBezTo>
                      <a:pt x="1013" y="19"/>
                      <a:pt x="1003" y="0"/>
                      <a:pt x="979" y="0"/>
                    </a:cubicBezTo>
                    <a:cubicBezTo>
                      <a:pt x="935" y="0"/>
                      <a:pt x="911" y="9"/>
                      <a:pt x="862" y="19"/>
                    </a:cubicBezTo>
                    <a:cubicBezTo>
                      <a:pt x="828" y="24"/>
                      <a:pt x="808" y="24"/>
                      <a:pt x="774" y="28"/>
                    </a:cubicBezTo>
                    <a:cubicBezTo>
                      <a:pt x="735" y="33"/>
                      <a:pt x="716" y="43"/>
                      <a:pt x="677" y="53"/>
                    </a:cubicBezTo>
                    <a:cubicBezTo>
                      <a:pt x="647" y="58"/>
                      <a:pt x="628" y="58"/>
                      <a:pt x="594" y="63"/>
                    </a:cubicBezTo>
                    <a:cubicBezTo>
                      <a:pt x="560" y="67"/>
                      <a:pt x="540" y="78"/>
                      <a:pt x="506" y="87"/>
                    </a:cubicBezTo>
                    <a:cubicBezTo>
                      <a:pt x="409" y="106"/>
                      <a:pt x="346" y="106"/>
                      <a:pt x="263" y="160"/>
                    </a:cubicBezTo>
                    <a:cubicBezTo>
                      <a:pt x="249" y="170"/>
                      <a:pt x="234" y="175"/>
                      <a:pt x="219" y="185"/>
                    </a:cubicBezTo>
                    <a:cubicBezTo>
                      <a:pt x="194" y="209"/>
                      <a:pt x="180" y="228"/>
                      <a:pt x="146" y="238"/>
                    </a:cubicBezTo>
                    <a:cubicBezTo>
                      <a:pt x="112" y="252"/>
                      <a:pt x="88" y="248"/>
                      <a:pt x="58" y="267"/>
                    </a:cubicBezTo>
                    <a:cubicBezTo>
                      <a:pt x="44" y="272"/>
                      <a:pt x="39" y="292"/>
                      <a:pt x="24" y="301"/>
                    </a:cubicBezTo>
                  </a:path>
                </a:pathLst>
              </a:custGeom>
              <a:solidFill>
                <a:srgbClr val="B40937"/>
              </a:solid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46" name="Freeform 92"/>
              <p:cNvSpPr>
                <a:spLocks noChangeArrowheads="1"/>
              </p:cNvSpPr>
              <p:nvPr/>
            </p:nvSpPr>
            <p:spPr bwMode="auto">
              <a:xfrm>
                <a:off x="12380786" y="8138489"/>
                <a:ext cx="1503731" cy="1596243"/>
              </a:xfrm>
              <a:custGeom>
                <a:avLst/>
                <a:gdLst>
                  <a:gd name="T0" fmla="*/ 488 w 2374"/>
                  <a:gd name="T1" fmla="*/ 136 h 2519"/>
                  <a:gd name="T2" fmla="*/ 1062 w 2374"/>
                  <a:gd name="T3" fmla="*/ 0 h 2519"/>
                  <a:gd name="T4" fmla="*/ 1052 w 2374"/>
                  <a:gd name="T5" fmla="*/ 166 h 2519"/>
                  <a:gd name="T6" fmla="*/ 1189 w 2374"/>
                  <a:gd name="T7" fmla="*/ 268 h 2519"/>
                  <a:gd name="T8" fmla="*/ 1354 w 2374"/>
                  <a:gd name="T9" fmla="*/ 458 h 2519"/>
                  <a:gd name="T10" fmla="*/ 1764 w 2374"/>
                  <a:gd name="T11" fmla="*/ 707 h 2519"/>
                  <a:gd name="T12" fmla="*/ 1881 w 2374"/>
                  <a:gd name="T13" fmla="*/ 809 h 2519"/>
                  <a:gd name="T14" fmla="*/ 2012 w 2374"/>
                  <a:gd name="T15" fmla="*/ 907 h 2519"/>
                  <a:gd name="T16" fmla="*/ 2139 w 2374"/>
                  <a:gd name="T17" fmla="*/ 1150 h 2519"/>
                  <a:gd name="T18" fmla="*/ 2270 w 2374"/>
                  <a:gd name="T19" fmla="*/ 1335 h 2519"/>
                  <a:gd name="T20" fmla="*/ 2358 w 2374"/>
                  <a:gd name="T21" fmla="*/ 1374 h 2519"/>
                  <a:gd name="T22" fmla="*/ 2373 w 2374"/>
                  <a:gd name="T23" fmla="*/ 1413 h 2519"/>
                  <a:gd name="T24" fmla="*/ 2280 w 2374"/>
                  <a:gd name="T25" fmla="*/ 1603 h 2519"/>
                  <a:gd name="T26" fmla="*/ 2251 w 2374"/>
                  <a:gd name="T27" fmla="*/ 1808 h 2519"/>
                  <a:gd name="T28" fmla="*/ 2231 w 2374"/>
                  <a:gd name="T29" fmla="*/ 1958 h 2519"/>
                  <a:gd name="T30" fmla="*/ 2260 w 2374"/>
                  <a:gd name="T31" fmla="*/ 2056 h 2519"/>
                  <a:gd name="T32" fmla="*/ 2280 w 2374"/>
                  <a:gd name="T33" fmla="*/ 2183 h 2519"/>
                  <a:gd name="T34" fmla="*/ 2216 w 2374"/>
                  <a:gd name="T35" fmla="*/ 2197 h 2519"/>
                  <a:gd name="T36" fmla="*/ 2158 w 2374"/>
                  <a:gd name="T37" fmla="*/ 2202 h 2519"/>
                  <a:gd name="T38" fmla="*/ 2080 w 2374"/>
                  <a:gd name="T39" fmla="*/ 2202 h 2519"/>
                  <a:gd name="T40" fmla="*/ 1978 w 2374"/>
                  <a:gd name="T41" fmla="*/ 2270 h 2519"/>
                  <a:gd name="T42" fmla="*/ 1953 w 2374"/>
                  <a:gd name="T43" fmla="*/ 2460 h 2519"/>
                  <a:gd name="T44" fmla="*/ 1057 w 2374"/>
                  <a:gd name="T45" fmla="*/ 2499 h 2519"/>
                  <a:gd name="T46" fmla="*/ 614 w 2374"/>
                  <a:gd name="T47" fmla="*/ 2465 h 2519"/>
                  <a:gd name="T48" fmla="*/ 478 w 2374"/>
                  <a:gd name="T49" fmla="*/ 2407 h 2519"/>
                  <a:gd name="T50" fmla="*/ 449 w 2374"/>
                  <a:gd name="T51" fmla="*/ 1919 h 2519"/>
                  <a:gd name="T52" fmla="*/ 468 w 2374"/>
                  <a:gd name="T53" fmla="*/ 1734 h 2519"/>
                  <a:gd name="T54" fmla="*/ 522 w 2374"/>
                  <a:gd name="T55" fmla="*/ 1661 h 2519"/>
                  <a:gd name="T56" fmla="*/ 449 w 2374"/>
                  <a:gd name="T57" fmla="*/ 1545 h 2519"/>
                  <a:gd name="T58" fmla="*/ 366 w 2374"/>
                  <a:gd name="T59" fmla="*/ 1486 h 2519"/>
                  <a:gd name="T60" fmla="*/ 336 w 2374"/>
                  <a:gd name="T61" fmla="*/ 1369 h 2519"/>
                  <a:gd name="T62" fmla="*/ 307 w 2374"/>
                  <a:gd name="T63" fmla="*/ 1184 h 2519"/>
                  <a:gd name="T64" fmla="*/ 5 w 2374"/>
                  <a:gd name="T65" fmla="*/ 263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4" h="2519">
                    <a:moveTo>
                      <a:pt x="488" y="136"/>
                    </a:moveTo>
                    <a:lnTo>
                      <a:pt x="488" y="136"/>
                    </a:lnTo>
                    <a:cubicBezTo>
                      <a:pt x="1062" y="0"/>
                      <a:pt x="1062" y="0"/>
                      <a:pt x="1062" y="0"/>
                    </a:cubicBezTo>
                    <a:lnTo>
                      <a:pt x="1062" y="0"/>
                    </a:lnTo>
                    <a:cubicBezTo>
                      <a:pt x="1052" y="39"/>
                      <a:pt x="1038" y="59"/>
                      <a:pt x="1038" y="103"/>
                    </a:cubicBezTo>
                    <a:cubicBezTo>
                      <a:pt x="1038" y="127"/>
                      <a:pt x="1043" y="141"/>
                      <a:pt x="1052" y="166"/>
                    </a:cubicBezTo>
                    <a:cubicBezTo>
                      <a:pt x="1062" y="180"/>
                      <a:pt x="1067" y="200"/>
                      <a:pt x="1082" y="210"/>
                    </a:cubicBezTo>
                    <a:cubicBezTo>
                      <a:pt x="1126" y="234"/>
                      <a:pt x="1150" y="239"/>
                      <a:pt x="1189" y="268"/>
                    </a:cubicBezTo>
                    <a:cubicBezTo>
                      <a:pt x="1247" y="307"/>
                      <a:pt x="1267" y="341"/>
                      <a:pt x="1306" y="400"/>
                    </a:cubicBezTo>
                    <a:cubicBezTo>
                      <a:pt x="1320" y="424"/>
                      <a:pt x="1335" y="439"/>
                      <a:pt x="1354" y="458"/>
                    </a:cubicBezTo>
                    <a:cubicBezTo>
                      <a:pt x="1413" y="526"/>
                      <a:pt x="1476" y="531"/>
                      <a:pt x="1559" y="556"/>
                    </a:cubicBezTo>
                    <a:cubicBezTo>
                      <a:pt x="1652" y="589"/>
                      <a:pt x="1696" y="639"/>
                      <a:pt x="1764" y="707"/>
                    </a:cubicBezTo>
                    <a:cubicBezTo>
                      <a:pt x="1803" y="741"/>
                      <a:pt x="1807" y="780"/>
                      <a:pt x="1851" y="804"/>
                    </a:cubicBezTo>
                    <a:cubicBezTo>
                      <a:pt x="1861" y="809"/>
                      <a:pt x="1871" y="809"/>
                      <a:pt x="1881" y="809"/>
                    </a:cubicBezTo>
                    <a:cubicBezTo>
                      <a:pt x="1915" y="814"/>
                      <a:pt x="1929" y="824"/>
                      <a:pt x="1964" y="833"/>
                    </a:cubicBezTo>
                    <a:cubicBezTo>
                      <a:pt x="1992" y="843"/>
                      <a:pt x="2003" y="872"/>
                      <a:pt x="2012" y="907"/>
                    </a:cubicBezTo>
                    <a:cubicBezTo>
                      <a:pt x="2022" y="955"/>
                      <a:pt x="2022" y="984"/>
                      <a:pt x="2036" y="1028"/>
                    </a:cubicBezTo>
                    <a:cubicBezTo>
                      <a:pt x="2056" y="1087"/>
                      <a:pt x="2090" y="1116"/>
                      <a:pt x="2139" y="1150"/>
                    </a:cubicBezTo>
                    <a:cubicBezTo>
                      <a:pt x="2168" y="1174"/>
                      <a:pt x="2188" y="1184"/>
                      <a:pt x="2212" y="1218"/>
                    </a:cubicBezTo>
                    <a:cubicBezTo>
                      <a:pt x="2241" y="1257"/>
                      <a:pt x="2241" y="1291"/>
                      <a:pt x="2270" y="1335"/>
                    </a:cubicBezTo>
                    <a:cubicBezTo>
                      <a:pt x="2275" y="1345"/>
                      <a:pt x="2280" y="1360"/>
                      <a:pt x="2290" y="1369"/>
                    </a:cubicBezTo>
                    <a:cubicBezTo>
                      <a:pt x="2309" y="1379"/>
                      <a:pt x="2338" y="1369"/>
                      <a:pt x="2358" y="1374"/>
                    </a:cubicBezTo>
                    <a:lnTo>
                      <a:pt x="2358" y="1374"/>
                    </a:lnTo>
                    <a:cubicBezTo>
                      <a:pt x="2362" y="1388"/>
                      <a:pt x="2373" y="1398"/>
                      <a:pt x="2373" y="1413"/>
                    </a:cubicBezTo>
                    <a:cubicBezTo>
                      <a:pt x="2373" y="1452"/>
                      <a:pt x="2343" y="1466"/>
                      <a:pt x="2314" y="1501"/>
                    </a:cubicBezTo>
                    <a:cubicBezTo>
                      <a:pt x="2309" y="1545"/>
                      <a:pt x="2295" y="1564"/>
                      <a:pt x="2280" y="1603"/>
                    </a:cubicBezTo>
                    <a:cubicBezTo>
                      <a:pt x="2270" y="1656"/>
                      <a:pt x="2275" y="1686"/>
                      <a:pt x="2265" y="1739"/>
                    </a:cubicBezTo>
                    <a:cubicBezTo>
                      <a:pt x="2265" y="1769"/>
                      <a:pt x="2251" y="1783"/>
                      <a:pt x="2251" y="1808"/>
                    </a:cubicBezTo>
                    <a:cubicBezTo>
                      <a:pt x="2251" y="1827"/>
                      <a:pt x="2265" y="1841"/>
                      <a:pt x="2265" y="1861"/>
                    </a:cubicBezTo>
                    <a:cubicBezTo>
                      <a:pt x="2265" y="1900"/>
                      <a:pt x="2231" y="1919"/>
                      <a:pt x="2231" y="1958"/>
                    </a:cubicBezTo>
                    <a:cubicBezTo>
                      <a:pt x="2231" y="1978"/>
                      <a:pt x="2251" y="1978"/>
                      <a:pt x="2251" y="1998"/>
                    </a:cubicBezTo>
                    <a:cubicBezTo>
                      <a:pt x="2255" y="2017"/>
                      <a:pt x="2255" y="2037"/>
                      <a:pt x="2260" y="2056"/>
                    </a:cubicBezTo>
                    <a:cubicBezTo>
                      <a:pt x="2265" y="2085"/>
                      <a:pt x="2270" y="2104"/>
                      <a:pt x="2270" y="2134"/>
                    </a:cubicBezTo>
                    <a:cubicBezTo>
                      <a:pt x="2275" y="2153"/>
                      <a:pt x="2275" y="2168"/>
                      <a:pt x="2280" y="2183"/>
                    </a:cubicBezTo>
                    <a:lnTo>
                      <a:pt x="2280" y="2183"/>
                    </a:lnTo>
                    <a:cubicBezTo>
                      <a:pt x="2260" y="2187"/>
                      <a:pt x="2236" y="2192"/>
                      <a:pt x="2216" y="2197"/>
                    </a:cubicBezTo>
                    <a:cubicBezTo>
                      <a:pt x="2207" y="2202"/>
                      <a:pt x="2202" y="2207"/>
                      <a:pt x="2188" y="2207"/>
                    </a:cubicBezTo>
                    <a:cubicBezTo>
                      <a:pt x="2178" y="2207"/>
                      <a:pt x="2168" y="2202"/>
                      <a:pt x="2158" y="2202"/>
                    </a:cubicBezTo>
                    <a:cubicBezTo>
                      <a:pt x="2149" y="2207"/>
                      <a:pt x="2139" y="2212"/>
                      <a:pt x="2129" y="2212"/>
                    </a:cubicBezTo>
                    <a:cubicBezTo>
                      <a:pt x="2110" y="2212"/>
                      <a:pt x="2100" y="2207"/>
                      <a:pt x="2080" y="2202"/>
                    </a:cubicBezTo>
                    <a:cubicBezTo>
                      <a:pt x="2075" y="2202"/>
                      <a:pt x="2075" y="2197"/>
                      <a:pt x="2066" y="2197"/>
                    </a:cubicBezTo>
                    <a:cubicBezTo>
                      <a:pt x="2022" y="2197"/>
                      <a:pt x="1992" y="2231"/>
                      <a:pt x="1978" y="2270"/>
                    </a:cubicBezTo>
                    <a:cubicBezTo>
                      <a:pt x="1968" y="2294"/>
                      <a:pt x="1953" y="2309"/>
                      <a:pt x="1953" y="2333"/>
                    </a:cubicBezTo>
                    <a:cubicBezTo>
                      <a:pt x="1953" y="2460"/>
                      <a:pt x="1953" y="2460"/>
                      <a:pt x="1953" y="2460"/>
                    </a:cubicBezTo>
                    <a:cubicBezTo>
                      <a:pt x="1900" y="2450"/>
                      <a:pt x="1871" y="2426"/>
                      <a:pt x="1832" y="2392"/>
                    </a:cubicBezTo>
                    <a:cubicBezTo>
                      <a:pt x="1057" y="2499"/>
                      <a:pt x="1057" y="2499"/>
                      <a:pt x="1057" y="2499"/>
                    </a:cubicBezTo>
                    <a:cubicBezTo>
                      <a:pt x="765" y="2518"/>
                      <a:pt x="765" y="2518"/>
                      <a:pt x="765" y="2518"/>
                    </a:cubicBezTo>
                    <a:cubicBezTo>
                      <a:pt x="707" y="2494"/>
                      <a:pt x="673" y="2490"/>
                      <a:pt x="614" y="2465"/>
                    </a:cubicBezTo>
                    <a:cubicBezTo>
                      <a:pt x="561" y="2446"/>
                      <a:pt x="531" y="2421"/>
                      <a:pt x="478" y="2407"/>
                    </a:cubicBezTo>
                    <a:lnTo>
                      <a:pt x="478" y="2407"/>
                    </a:lnTo>
                    <a:cubicBezTo>
                      <a:pt x="483" y="2329"/>
                      <a:pt x="492" y="2299"/>
                      <a:pt x="497" y="2222"/>
                    </a:cubicBezTo>
                    <a:cubicBezTo>
                      <a:pt x="449" y="1919"/>
                      <a:pt x="449" y="1919"/>
                      <a:pt x="449" y="1919"/>
                    </a:cubicBezTo>
                    <a:cubicBezTo>
                      <a:pt x="453" y="1876"/>
                      <a:pt x="463" y="1851"/>
                      <a:pt x="463" y="1813"/>
                    </a:cubicBezTo>
                    <a:cubicBezTo>
                      <a:pt x="463" y="1783"/>
                      <a:pt x="458" y="1764"/>
                      <a:pt x="468" y="1734"/>
                    </a:cubicBezTo>
                    <a:cubicBezTo>
                      <a:pt x="478" y="1719"/>
                      <a:pt x="488" y="1705"/>
                      <a:pt x="497" y="1691"/>
                    </a:cubicBezTo>
                    <a:cubicBezTo>
                      <a:pt x="507" y="1681"/>
                      <a:pt x="522" y="1676"/>
                      <a:pt x="522" y="1661"/>
                    </a:cubicBezTo>
                    <a:cubicBezTo>
                      <a:pt x="522" y="1632"/>
                      <a:pt x="507" y="1622"/>
                      <a:pt x="492" y="1603"/>
                    </a:cubicBezTo>
                    <a:cubicBezTo>
                      <a:pt x="478" y="1578"/>
                      <a:pt x="463" y="1569"/>
                      <a:pt x="449" y="1545"/>
                    </a:cubicBezTo>
                    <a:cubicBezTo>
                      <a:pt x="434" y="1520"/>
                      <a:pt x="419" y="1510"/>
                      <a:pt x="395" y="1501"/>
                    </a:cubicBezTo>
                    <a:cubicBezTo>
                      <a:pt x="385" y="1496"/>
                      <a:pt x="375" y="1496"/>
                      <a:pt x="366" y="1486"/>
                    </a:cubicBezTo>
                    <a:cubicBezTo>
                      <a:pt x="351" y="1476"/>
                      <a:pt x="346" y="1462"/>
                      <a:pt x="346" y="1442"/>
                    </a:cubicBezTo>
                    <a:cubicBezTo>
                      <a:pt x="336" y="1413"/>
                      <a:pt x="341" y="1393"/>
                      <a:pt x="336" y="1369"/>
                    </a:cubicBezTo>
                    <a:cubicBezTo>
                      <a:pt x="331" y="1345"/>
                      <a:pt x="322" y="1330"/>
                      <a:pt x="317" y="1305"/>
                    </a:cubicBezTo>
                    <a:cubicBezTo>
                      <a:pt x="307" y="1262"/>
                      <a:pt x="312" y="1233"/>
                      <a:pt x="307" y="1184"/>
                    </a:cubicBezTo>
                    <a:cubicBezTo>
                      <a:pt x="0" y="263"/>
                      <a:pt x="0" y="263"/>
                      <a:pt x="0" y="263"/>
                    </a:cubicBezTo>
                    <a:cubicBezTo>
                      <a:pt x="5" y="263"/>
                      <a:pt x="5" y="263"/>
                      <a:pt x="5" y="263"/>
                    </a:cubicBezTo>
                    <a:cubicBezTo>
                      <a:pt x="488" y="136"/>
                      <a:pt x="488" y="136"/>
                      <a:pt x="488" y="136"/>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47" name="Freeform 93"/>
              <p:cNvSpPr>
                <a:spLocks noChangeArrowheads="1"/>
              </p:cNvSpPr>
              <p:nvPr/>
            </p:nvSpPr>
            <p:spPr bwMode="auto">
              <a:xfrm>
                <a:off x="11966350" y="9524700"/>
                <a:ext cx="2503417" cy="1965899"/>
              </a:xfrm>
              <a:custGeom>
                <a:avLst/>
                <a:gdLst>
                  <a:gd name="T0" fmla="*/ 1267 w 3947"/>
                  <a:gd name="T1" fmla="*/ 282 h 3098"/>
                  <a:gd name="T2" fmla="*/ 2485 w 3947"/>
                  <a:gd name="T3" fmla="*/ 209 h 3098"/>
                  <a:gd name="T4" fmla="*/ 2631 w 3947"/>
                  <a:gd name="T5" fmla="*/ 87 h 3098"/>
                  <a:gd name="T6" fmla="*/ 2782 w 3947"/>
                  <a:gd name="T7" fmla="*/ 29 h 3098"/>
                  <a:gd name="T8" fmla="*/ 2869 w 3947"/>
                  <a:gd name="T9" fmla="*/ 14 h 3098"/>
                  <a:gd name="T10" fmla="*/ 2938 w 3947"/>
                  <a:gd name="T11" fmla="*/ 92 h 3098"/>
                  <a:gd name="T12" fmla="*/ 2869 w 3947"/>
                  <a:gd name="T13" fmla="*/ 185 h 3098"/>
                  <a:gd name="T14" fmla="*/ 2904 w 3947"/>
                  <a:gd name="T15" fmla="*/ 511 h 3098"/>
                  <a:gd name="T16" fmla="*/ 3006 w 3947"/>
                  <a:gd name="T17" fmla="*/ 282 h 3098"/>
                  <a:gd name="T18" fmla="*/ 3118 w 3947"/>
                  <a:gd name="T19" fmla="*/ 555 h 3098"/>
                  <a:gd name="T20" fmla="*/ 3332 w 3947"/>
                  <a:gd name="T21" fmla="*/ 920 h 3098"/>
                  <a:gd name="T22" fmla="*/ 3503 w 3947"/>
                  <a:gd name="T23" fmla="*/ 1100 h 3098"/>
                  <a:gd name="T24" fmla="*/ 3449 w 3947"/>
                  <a:gd name="T25" fmla="*/ 1178 h 3098"/>
                  <a:gd name="T26" fmla="*/ 3629 w 3947"/>
                  <a:gd name="T27" fmla="*/ 1461 h 3098"/>
                  <a:gd name="T28" fmla="*/ 3824 w 3947"/>
                  <a:gd name="T29" fmla="*/ 1802 h 3098"/>
                  <a:gd name="T30" fmla="*/ 3902 w 3947"/>
                  <a:gd name="T31" fmla="*/ 1992 h 3098"/>
                  <a:gd name="T32" fmla="*/ 3922 w 3947"/>
                  <a:gd name="T33" fmla="*/ 2283 h 3098"/>
                  <a:gd name="T34" fmla="*/ 3883 w 3947"/>
                  <a:gd name="T35" fmla="*/ 2795 h 3098"/>
                  <a:gd name="T36" fmla="*/ 3800 w 3947"/>
                  <a:gd name="T37" fmla="*/ 3043 h 3098"/>
                  <a:gd name="T38" fmla="*/ 3551 w 3947"/>
                  <a:gd name="T39" fmla="*/ 3063 h 3098"/>
                  <a:gd name="T40" fmla="*/ 3634 w 3947"/>
                  <a:gd name="T41" fmla="*/ 3000 h 3098"/>
                  <a:gd name="T42" fmla="*/ 3435 w 3947"/>
                  <a:gd name="T43" fmla="*/ 2868 h 3098"/>
                  <a:gd name="T44" fmla="*/ 3215 w 3947"/>
                  <a:gd name="T45" fmla="*/ 2698 h 3098"/>
                  <a:gd name="T46" fmla="*/ 3059 w 3947"/>
                  <a:gd name="T47" fmla="*/ 2435 h 3098"/>
                  <a:gd name="T48" fmla="*/ 2962 w 3947"/>
                  <a:gd name="T49" fmla="*/ 2299 h 3098"/>
                  <a:gd name="T50" fmla="*/ 2869 w 3947"/>
                  <a:gd name="T51" fmla="*/ 2216 h 3098"/>
                  <a:gd name="T52" fmla="*/ 2689 w 3947"/>
                  <a:gd name="T53" fmla="*/ 2133 h 3098"/>
                  <a:gd name="T54" fmla="*/ 2602 w 3947"/>
                  <a:gd name="T55" fmla="*/ 1957 h 3098"/>
                  <a:gd name="T56" fmla="*/ 2636 w 3947"/>
                  <a:gd name="T57" fmla="*/ 1763 h 3098"/>
                  <a:gd name="T58" fmla="*/ 2499 w 3947"/>
                  <a:gd name="T59" fmla="*/ 1792 h 3098"/>
                  <a:gd name="T60" fmla="*/ 2451 w 3947"/>
                  <a:gd name="T61" fmla="*/ 1587 h 3098"/>
                  <a:gd name="T62" fmla="*/ 2431 w 3947"/>
                  <a:gd name="T63" fmla="*/ 1310 h 3098"/>
                  <a:gd name="T64" fmla="*/ 2300 w 3947"/>
                  <a:gd name="T65" fmla="*/ 1056 h 3098"/>
                  <a:gd name="T66" fmla="*/ 1988 w 3947"/>
                  <a:gd name="T67" fmla="*/ 896 h 3098"/>
                  <a:gd name="T68" fmla="*/ 1885 w 3947"/>
                  <a:gd name="T69" fmla="*/ 720 h 3098"/>
                  <a:gd name="T70" fmla="*/ 1754 w 3947"/>
                  <a:gd name="T71" fmla="*/ 677 h 3098"/>
                  <a:gd name="T72" fmla="*/ 1623 w 3947"/>
                  <a:gd name="T73" fmla="*/ 686 h 3098"/>
                  <a:gd name="T74" fmla="*/ 1530 w 3947"/>
                  <a:gd name="T75" fmla="*/ 808 h 3098"/>
                  <a:gd name="T76" fmla="*/ 1365 w 3947"/>
                  <a:gd name="T77" fmla="*/ 891 h 3098"/>
                  <a:gd name="T78" fmla="*/ 1189 w 3947"/>
                  <a:gd name="T79" fmla="*/ 964 h 3098"/>
                  <a:gd name="T80" fmla="*/ 1062 w 3947"/>
                  <a:gd name="T81" fmla="*/ 837 h 3098"/>
                  <a:gd name="T82" fmla="*/ 931 w 3947"/>
                  <a:gd name="T83" fmla="*/ 720 h 3098"/>
                  <a:gd name="T84" fmla="*/ 697 w 3947"/>
                  <a:gd name="T85" fmla="*/ 701 h 3098"/>
                  <a:gd name="T86" fmla="*/ 381 w 3947"/>
                  <a:gd name="T87" fmla="*/ 705 h 3098"/>
                  <a:gd name="T88" fmla="*/ 220 w 3947"/>
                  <a:gd name="T89" fmla="*/ 705 h 3098"/>
                  <a:gd name="T90" fmla="*/ 166 w 3947"/>
                  <a:gd name="T91" fmla="*/ 823 h 3098"/>
                  <a:gd name="T92" fmla="*/ 83 w 3947"/>
                  <a:gd name="T93" fmla="*/ 832 h 3098"/>
                  <a:gd name="T94" fmla="*/ 64 w 3947"/>
                  <a:gd name="T95" fmla="*/ 652 h 3098"/>
                  <a:gd name="T96" fmla="*/ 30 w 3947"/>
                  <a:gd name="T97" fmla="*/ 448 h 3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7" h="3098">
                    <a:moveTo>
                      <a:pt x="1131" y="224"/>
                    </a:moveTo>
                    <a:lnTo>
                      <a:pt x="1131" y="224"/>
                    </a:lnTo>
                    <a:cubicBezTo>
                      <a:pt x="1184" y="238"/>
                      <a:pt x="1214" y="263"/>
                      <a:pt x="1267" y="282"/>
                    </a:cubicBezTo>
                    <a:cubicBezTo>
                      <a:pt x="1326" y="307"/>
                      <a:pt x="1360" y="311"/>
                      <a:pt x="1418" y="335"/>
                    </a:cubicBezTo>
                    <a:cubicBezTo>
                      <a:pt x="1710" y="316"/>
                      <a:pt x="1710" y="316"/>
                      <a:pt x="1710" y="316"/>
                    </a:cubicBezTo>
                    <a:cubicBezTo>
                      <a:pt x="2485" y="209"/>
                      <a:pt x="2485" y="209"/>
                      <a:pt x="2485" y="209"/>
                    </a:cubicBezTo>
                    <a:cubicBezTo>
                      <a:pt x="2524" y="243"/>
                      <a:pt x="2553" y="267"/>
                      <a:pt x="2606" y="277"/>
                    </a:cubicBezTo>
                    <a:cubicBezTo>
                      <a:pt x="2606" y="150"/>
                      <a:pt x="2606" y="150"/>
                      <a:pt x="2606" y="150"/>
                    </a:cubicBezTo>
                    <a:cubicBezTo>
                      <a:pt x="2606" y="126"/>
                      <a:pt x="2621" y="111"/>
                      <a:pt x="2631" y="87"/>
                    </a:cubicBezTo>
                    <a:cubicBezTo>
                      <a:pt x="2645" y="48"/>
                      <a:pt x="2675" y="14"/>
                      <a:pt x="2719" y="14"/>
                    </a:cubicBezTo>
                    <a:cubicBezTo>
                      <a:pt x="2728" y="14"/>
                      <a:pt x="2728" y="19"/>
                      <a:pt x="2733" y="19"/>
                    </a:cubicBezTo>
                    <a:cubicBezTo>
                      <a:pt x="2753" y="24"/>
                      <a:pt x="2763" y="29"/>
                      <a:pt x="2782" y="29"/>
                    </a:cubicBezTo>
                    <a:cubicBezTo>
                      <a:pt x="2792" y="29"/>
                      <a:pt x="2802" y="24"/>
                      <a:pt x="2811" y="19"/>
                    </a:cubicBezTo>
                    <a:cubicBezTo>
                      <a:pt x="2821" y="19"/>
                      <a:pt x="2831" y="24"/>
                      <a:pt x="2841" y="24"/>
                    </a:cubicBezTo>
                    <a:cubicBezTo>
                      <a:pt x="2855" y="24"/>
                      <a:pt x="2860" y="19"/>
                      <a:pt x="2869" y="14"/>
                    </a:cubicBezTo>
                    <a:cubicBezTo>
                      <a:pt x="2889" y="9"/>
                      <a:pt x="2913" y="4"/>
                      <a:pt x="2933" y="0"/>
                    </a:cubicBezTo>
                    <a:lnTo>
                      <a:pt x="2933" y="0"/>
                    </a:lnTo>
                    <a:cubicBezTo>
                      <a:pt x="2933" y="29"/>
                      <a:pt x="2938" y="58"/>
                      <a:pt x="2938" y="92"/>
                    </a:cubicBezTo>
                    <a:cubicBezTo>
                      <a:pt x="2938" y="111"/>
                      <a:pt x="2918" y="116"/>
                      <a:pt x="2908" y="136"/>
                    </a:cubicBezTo>
                    <a:cubicBezTo>
                      <a:pt x="2899" y="150"/>
                      <a:pt x="2894" y="165"/>
                      <a:pt x="2884" y="180"/>
                    </a:cubicBezTo>
                    <a:cubicBezTo>
                      <a:pt x="2879" y="185"/>
                      <a:pt x="2869" y="180"/>
                      <a:pt x="2869" y="185"/>
                    </a:cubicBezTo>
                    <a:cubicBezTo>
                      <a:pt x="2845" y="209"/>
                      <a:pt x="2836" y="228"/>
                      <a:pt x="2836" y="263"/>
                    </a:cubicBezTo>
                    <a:cubicBezTo>
                      <a:pt x="2836" y="311"/>
                      <a:pt x="2865" y="335"/>
                      <a:pt x="2879" y="384"/>
                    </a:cubicBezTo>
                    <a:cubicBezTo>
                      <a:pt x="2894" y="428"/>
                      <a:pt x="2894" y="462"/>
                      <a:pt x="2904" y="511"/>
                    </a:cubicBezTo>
                    <a:cubicBezTo>
                      <a:pt x="2913" y="452"/>
                      <a:pt x="2904" y="418"/>
                      <a:pt x="2904" y="360"/>
                    </a:cubicBezTo>
                    <a:cubicBezTo>
                      <a:pt x="2904" y="277"/>
                      <a:pt x="2908" y="214"/>
                      <a:pt x="2957" y="150"/>
                    </a:cubicBezTo>
                    <a:cubicBezTo>
                      <a:pt x="2987" y="199"/>
                      <a:pt x="2987" y="233"/>
                      <a:pt x="3006" y="282"/>
                    </a:cubicBezTo>
                    <a:cubicBezTo>
                      <a:pt x="3015" y="307"/>
                      <a:pt x="3030" y="321"/>
                      <a:pt x="3035" y="346"/>
                    </a:cubicBezTo>
                    <a:cubicBezTo>
                      <a:pt x="3059" y="409"/>
                      <a:pt x="3065" y="448"/>
                      <a:pt x="3094" y="511"/>
                    </a:cubicBezTo>
                    <a:cubicBezTo>
                      <a:pt x="3098" y="531"/>
                      <a:pt x="3113" y="540"/>
                      <a:pt x="3118" y="555"/>
                    </a:cubicBezTo>
                    <a:cubicBezTo>
                      <a:pt x="3137" y="598"/>
                      <a:pt x="3142" y="628"/>
                      <a:pt x="3167" y="667"/>
                    </a:cubicBezTo>
                    <a:cubicBezTo>
                      <a:pt x="3191" y="711"/>
                      <a:pt x="3225" y="725"/>
                      <a:pt x="3255" y="769"/>
                    </a:cubicBezTo>
                    <a:cubicBezTo>
                      <a:pt x="3294" y="827"/>
                      <a:pt x="3303" y="862"/>
                      <a:pt x="3332" y="920"/>
                    </a:cubicBezTo>
                    <a:cubicBezTo>
                      <a:pt x="3357" y="959"/>
                      <a:pt x="3381" y="973"/>
                      <a:pt x="3405" y="1003"/>
                    </a:cubicBezTo>
                    <a:cubicBezTo>
                      <a:pt x="3420" y="1023"/>
                      <a:pt x="3430" y="1032"/>
                      <a:pt x="3444" y="1051"/>
                    </a:cubicBezTo>
                    <a:cubicBezTo>
                      <a:pt x="3464" y="1071"/>
                      <a:pt x="3483" y="1076"/>
                      <a:pt x="3503" y="1100"/>
                    </a:cubicBezTo>
                    <a:cubicBezTo>
                      <a:pt x="3522" y="1120"/>
                      <a:pt x="3527" y="1134"/>
                      <a:pt x="3537" y="1159"/>
                    </a:cubicBezTo>
                    <a:cubicBezTo>
                      <a:pt x="3488" y="1139"/>
                      <a:pt x="3459" y="1114"/>
                      <a:pt x="3400" y="1110"/>
                    </a:cubicBezTo>
                    <a:cubicBezTo>
                      <a:pt x="3410" y="1139"/>
                      <a:pt x="3435" y="1154"/>
                      <a:pt x="3449" y="1178"/>
                    </a:cubicBezTo>
                    <a:cubicBezTo>
                      <a:pt x="3479" y="1217"/>
                      <a:pt x="3488" y="1241"/>
                      <a:pt x="3513" y="1285"/>
                    </a:cubicBezTo>
                    <a:cubicBezTo>
                      <a:pt x="3527" y="1310"/>
                      <a:pt x="3537" y="1334"/>
                      <a:pt x="3551" y="1358"/>
                    </a:cubicBezTo>
                    <a:cubicBezTo>
                      <a:pt x="3581" y="1397"/>
                      <a:pt x="3610" y="1417"/>
                      <a:pt x="3629" y="1461"/>
                    </a:cubicBezTo>
                    <a:cubicBezTo>
                      <a:pt x="3664" y="1534"/>
                      <a:pt x="3683" y="1578"/>
                      <a:pt x="3731" y="1646"/>
                    </a:cubicBezTo>
                    <a:cubicBezTo>
                      <a:pt x="3746" y="1670"/>
                      <a:pt x="3756" y="1680"/>
                      <a:pt x="3771" y="1704"/>
                    </a:cubicBezTo>
                    <a:cubicBezTo>
                      <a:pt x="3795" y="1743"/>
                      <a:pt x="3824" y="1758"/>
                      <a:pt x="3824" y="1802"/>
                    </a:cubicBezTo>
                    <a:cubicBezTo>
                      <a:pt x="3824" y="1816"/>
                      <a:pt x="3814" y="1821"/>
                      <a:pt x="3814" y="1835"/>
                    </a:cubicBezTo>
                    <a:cubicBezTo>
                      <a:pt x="3814" y="1855"/>
                      <a:pt x="3824" y="1870"/>
                      <a:pt x="3834" y="1885"/>
                    </a:cubicBezTo>
                    <a:cubicBezTo>
                      <a:pt x="3863" y="1924"/>
                      <a:pt x="3878" y="1952"/>
                      <a:pt x="3902" y="1992"/>
                    </a:cubicBezTo>
                    <a:cubicBezTo>
                      <a:pt x="3932" y="2040"/>
                      <a:pt x="3941" y="2079"/>
                      <a:pt x="3941" y="2138"/>
                    </a:cubicBezTo>
                    <a:cubicBezTo>
                      <a:pt x="3941" y="2177"/>
                      <a:pt x="3932" y="2196"/>
                      <a:pt x="3927" y="2230"/>
                    </a:cubicBezTo>
                    <a:cubicBezTo>
                      <a:pt x="3922" y="2250"/>
                      <a:pt x="3927" y="2259"/>
                      <a:pt x="3922" y="2283"/>
                    </a:cubicBezTo>
                    <a:cubicBezTo>
                      <a:pt x="3946" y="2440"/>
                      <a:pt x="3946" y="2440"/>
                      <a:pt x="3946" y="2440"/>
                    </a:cubicBezTo>
                    <a:cubicBezTo>
                      <a:pt x="3932" y="2518"/>
                      <a:pt x="3936" y="2561"/>
                      <a:pt x="3922" y="2634"/>
                    </a:cubicBezTo>
                    <a:cubicBezTo>
                      <a:pt x="3912" y="2698"/>
                      <a:pt x="3892" y="2732"/>
                      <a:pt x="3883" y="2795"/>
                    </a:cubicBezTo>
                    <a:cubicBezTo>
                      <a:pt x="3902" y="2878"/>
                      <a:pt x="3902" y="2878"/>
                      <a:pt x="3902" y="2878"/>
                    </a:cubicBezTo>
                    <a:cubicBezTo>
                      <a:pt x="3897" y="2922"/>
                      <a:pt x="3883" y="2946"/>
                      <a:pt x="3863" y="2985"/>
                    </a:cubicBezTo>
                    <a:cubicBezTo>
                      <a:pt x="3844" y="3010"/>
                      <a:pt x="3834" y="3043"/>
                      <a:pt x="3800" y="3043"/>
                    </a:cubicBezTo>
                    <a:cubicBezTo>
                      <a:pt x="3771" y="3043"/>
                      <a:pt x="3756" y="3034"/>
                      <a:pt x="3731" y="3034"/>
                    </a:cubicBezTo>
                    <a:cubicBezTo>
                      <a:pt x="3683" y="3034"/>
                      <a:pt x="3673" y="3097"/>
                      <a:pt x="3629" y="3097"/>
                    </a:cubicBezTo>
                    <a:cubicBezTo>
                      <a:pt x="3595" y="3097"/>
                      <a:pt x="3571" y="3087"/>
                      <a:pt x="3551" y="3063"/>
                    </a:cubicBezTo>
                    <a:cubicBezTo>
                      <a:pt x="3561" y="3058"/>
                      <a:pt x="3561" y="3054"/>
                      <a:pt x="3566" y="3049"/>
                    </a:cubicBezTo>
                    <a:cubicBezTo>
                      <a:pt x="3581" y="3049"/>
                      <a:pt x="3590" y="3054"/>
                      <a:pt x="3600" y="3049"/>
                    </a:cubicBezTo>
                    <a:cubicBezTo>
                      <a:pt x="3620" y="3039"/>
                      <a:pt x="3634" y="3024"/>
                      <a:pt x="3634" y="3000"/>
                    </a:cubicBezTo>
                    <a:cubicBezTo>
                      <a:pt x="3634" y="2980"/>
                      <a:pt x="3615" y="2976"/>
                      <a:pt x="3600" y="2966"/>
                    </a:cubicBezTo>
                    <a:cubicBezTo>
                      <a:pt x="3595" y="2971"/>
                      <a:pt x="3595" y="2976"/>
                      <a:pt x="3585" y="2976"/>
                    </a:cubicBezTo>
                    <a:cubicBezTo>
                      <a:pt x="3513" y="2976"/>
                      <a:pt x="3488" y="2912"/>
                      <a:pt x="3435" y="2868"/>
                    </a:cubicBezTo>
                    <a:cubicBezTo>
                      <a:pt x="3415" y="2849"/>
                      <a:pt x="3410" y="2829"/>
                      <a:pt x="3391" y="2810"/>
                    </a:cubicBezTo>
                    <a:cubicBezTo>
                      <a:pt x="3357" y="2766"/>
                      <a:pt x="3322" y="2751"/>
                      <a:pt x="3274" y="2732"/>
                    </a:cubicBezTo>
                    <a:cubicBezTo>
                      <a:pt x="3250" y="2722"/>
                      <a:pt x="3225" y="2717"/>
                      <a:pt x="3215" y="2698"/>
                    </a:cubicBezTo>
                    <a:cubicBezTo>
                      <a:pt x="3191" y="2659"/>
                      <a:pt x="3186" y="2634"/>
                      <a:pt x="3176" y="2590"/>
                    </a:cubicBezTo>
                    <a:cubicBezTo>
                      <a:pt x="3167" y="2551"/>
                      <a:pt x="3162" y="2527"/>
                      <a:pt x="3133" y="2498"/>
                    </a:cubicBezTo>
                    <a:cubicBezTo>
                      <a:pt x="3109" y="2474"/>
                      <a:pt x="3059" y="2474"/>
                      <a:pt x="3059" y="2435"/>
                    </a:cubicBezTo>
                    <a:cubicBezTo>
                      <a:pt x="3059" y="2415"/>
                      <a:pt x="3074" y="2401"/>
                      <a:pt x="3084" y="2386"/>
                    </a:cubicBezTo>
                    <a:cubicBezTo>
                      <a:pt x="3059" y="2377"/>
                      <a:pt x="3040" y="2371"/>
                      <a:pt x="3011" y="2362"/>
                    </a:cubicBezTo>
                    <a:cubicBezTo>
                      <a:pt x="2982" y="2352"/>
                      <a:pt x="2977" y="2328"/>
                      <a:pt x="2962" y="2299"/>
                    </a:cubicBezTo>
                    <a:cubicBezTo>
                      <a:pt x="2943" y="2269"/>
                      <a:pt x="2938" y="2245"/>
                      <a:pt x="2933" y="2206"/>
                    </a:cubicBezTo>
                    <a:cubicBezTo>
                      <a:pt x="2884" y="2206"/>
                      <a:pt x="2884" y="2206"/>
                      <a:pt x="2884" y="2206"/>
                    </a:cubicBezTo>
                    <a:cubicBezTo>
                      <a:pt x="2879" y="2211"/>
                      <a:pt x="2874" y="2211"/>
                      <a:pt x="2869" y="2216"/>
                    </a:cubicBezTo>
                    <a:cubicBezTo>
                      <a:pt x="2865" y="2230"/>
                      <a:pt x="2865" y="2245"/>
                      <a:pt x="2850" y="2259"/>
                    </a:cubicBezTo>
                    <a:cubicBezTo>
                      <a:pt x="2831" y="2245"/>
                      <a:pt x="2821" y="2235"/>
                      <a:pt x="2802" y="2225"/>
                    </a:cubicBezTo>
                    <a:cubicBezTo>
                      <a:pt x="2753" y="2196"/>
                      <a:pt x="2723" y="2181"/>
                      <a:pt x="2689" y="2133"/>
                    </a:cubicBezTo>
                    <a:cubicBezTo>
                      <a:pt x="2670" y="2103"/>
                      <a:pt x="2660" y="2084"/>
                      <a:pt x="2650" y="2045"/>
                    </a:cubicBezTo>
                    <a:cubicBezTo>
                      <a:pt x="2645" y="2026"/>
                      <a:pt x="2641" y="2011"/>
                      <a:pt x="2631" y="2001"/>
                    </a:cubicBezTo>
                    <a:cubicBezTo>
                      <a:pt x="2617" y="1987"/>
                      <a:pt x="2602" y="1977"/>
                      <a:pt x="2602" y="1957"/>
                    </a:cubicBezTo>
                    <a:cubicBezTo>
                      <a:pt x="2602" y="1933"/>
                      <a:pt x="2617" y="1918"/>
                      <a:pt x="2631" y="1899"/>
                    </a:cubicBezTo>
                    <a:cubicBezTo>
                      <a:pt x="2645" y="1870"/>
                      <a:pt x="2650" y="1850"/>
                      <a:pt x="2650" y="1821"/>
                    </a:cubicBezTo>
                    <a:cubicBezTo>
                      <a:pt x="2650" y="1797"/>
                      <a:pt x="2650" y="1782"/>
                      <a:pt x="2636" y="1763"/>
                    </a:cubicBezTo>
                    <a:cubicBezTo>
                      <a:pt x="2617" y="1738"/>
                      <a:pt x="2592" y="1733"/>
                      <a:pt x="2562" y="1728"/>
                    </a:cubicBezTo>
                    <a:cubicBezTo>
                      <a:pt x="2553" y="1743"/>
                      <a:pt x="2553" y="1758"/>
                      <a:pt x="2548" y="1772"/>
                    </a:cubicBezTo>
                    <a:cubicBezTo>
                      <a:pt x="2538" y="1792"/>
                      <a:pt x="2519" y="1792"/>
                      <a:pt x="2499" y="1792"/>
                    </a:cubicBezTo>
                    <a:cubicBezTo>
                      <a:pt x="2490" y="1792"/>
                      <a:pt x="2490" y="1772"/>
                      <a:pt x="2485" y="1763"/>
                    </a:cubicBezTo>
                    <a:cubicBezTo>
                      <a:pt x="2475" y="1738"/>
                      <a:pt x="2470" y="1724"/>
                      <a:pt x="2465" y="1699"/>
                    </a:cubicBezTo>
                    <a:cubicBezTo>
                      <a:pt x="2460" y="1661"/>
                      <a:pt x="2451" y="1636"/>
                      <a:pt x="2451" y="1587"/>
                    </a:cubicBezTo>
                    <a:cubicBezTo>
                      <a:pt x="2451" y="1568"/>
                      <a:pt x="2451" y="1568"/>
                      <a:pt x="2451" y="1568"/>
                    </a:cubicBezTo>
                    <a:cubicBezTo>
                      <a:pt x="2451" y="1514"/>
                      <a:pt x="2451" y="1485"/>
                      <a:pt x="2451" y="1432"/>
                    </a:cubicBezTo>
                    <a:cubicBezTo>
                      <a:pt x="2451" y="1382"/>
                      <a:pt x="2431" y="1358"/>
                      <a:pt x="2431" y="1310"/>
                    </a:cubicBezTo>
                    <a:cubicBezTo>
                      <a:pt x="2431" y="1232"/>
                      <a:pt x="2431" y="1232"/>
                      <a:pt x="2431" y="1232"/>
                    </a:cubicBezTo>
                    <a:cubicBezTo>
                      <a:pt x="2431" y="1208"/>
                      <a:pt x="2407" y="1197"/>
                      <a:pt x="2402" y="1173"/>
                    </a:cubicBezTo>
                    <a:cubicBezTo>
                      <a:pt x="2377" y="1120"/>
                      <a:pt x="2349" y="1086"/>
                      <a:pt x="2300" y="1056"/>
                    </a:cubicBezTo>
                    <a:cubicBezTo>
                      <a:pt x="2217" y="1012"/>
                      <a:pt x="2168" y="998"/>
                      <a:pt x="2086" y="949"/>
                    </a:cubicBezTo>
                    <a:cubicBezTo>
                      <a:pt x="2071" y="944"/>
                      <a:pt x="2061" y="929"/>
                      <a:pt x="2042" y="925"/>
                    </a:cubicBezTo>
                    <a:cubicBezTo>
                      <a:pt x="2022" y="915"/>
                      <a:pt x="1998" y="915"/>
                      <a:pt x="1988" y="896"/>
                    </a:cubicBezTo>
                    <a:cubicBezTo>
                      <a:pt x="1983" y="886"/>
                      <a:pt x="1993" y="876"/>
                      <a:pt x="1988" y="866"/>
                    </a:cubicBezTo>
                    <a:cubicBezTo>
                      <a:pt x="1983" y="832"/>
                      <a:pt x="1964" y="818"/>
                      <a:pt x="1944" y="788"/>
                    </a:cubicBezTo>
                    <a:cubicBezTo>
                      <a:pt x="1925" y="764"/>
                      <a:pt x="1905" y="744"/>
                      <a:pt x="1885" y="720"/>
                    </a:cubicBezTo>
                    <a:cubicBezTo>
                      <a:pt x="1881" y="716"/>
                      <a:pt x="1881" y="711"/>
                      <a:pt x="1876" y="705"/>
                    </a:cubicBezTo>
                    <a:cubicBezTo>
                      <a:pt x="1857" y="691"/>
                      <a:pt x="1837" y="696"/>
                      <a:pt x="1818" y="691"/>
                    </a:cubicBezTo>
                    <a:cubicBezTo>
                      <a:pt x="1793" y="686"/>
                      <a:pt x="1779" y="677"/>
                      <a:pt x="1754" y="677"/>
                    </a:cubicBezTo>
                    <a:cubicBezTo>
                      <a:pt x="1744" y="677"/>
                      <a:pt x="1739" y="686"/>
                      <a:pt x="1725" y="686"/>
                    </a:cubicBezTo>
                    <a:cubicBezTo>
                      <a:pt x="1715" y="686"/>
                      <a:pt x="1705" y="686"/>
                      <a:pt x="1696" y="686"/>
                    </a:cubicBezTo>
                    <a:cubicBezTo>
                      <a:pt x="1623" y="686"/>
                      <a:pt x="1623" y="686"/>
                      <a:pt x="1623" y="686"/>
                    </a:cubicBezTo>
                    <a:cubicBezTo>
                      <a:pt x="1589" y="686"/>
                      <a:pt x="1574" y="696"/>
                      <a:pt x="1545" y="696"/>
                    </a:cubicBezTo>
                    <a:cubicBezTo>
                      <a:pt x="1545" y="720"/>
                      <a:pt x="1540" y="735"/>
                      <a:pt x="1540" y="764"/>
                    </a:cubicBezTo>
                    <a:cubicBezTo>
                      <a:pt x="1540" y="779"/>
                      <a:pt x="1540" y="799"/>
                      <a:pt x="1530" y="808"/>
                    </a:cubicBezTo>
                    <a:cubicBezTo>
                      <a:pt x="1511" y="823"/>
                      <a:pt x="1491" y="813"/>
                      <a:pt x="1467" y="823"/>
                    </a:cubicBezTo>
                    <a:cubicBezTo>
                      <a:pt x="1448" y="832"/>
                      <a:pt x="1442" y="857"/>
                      <a:pt x="1423" y="876"/>
                    </a:cubicBezTo>
                    <a:cubicBezTo>
                      <a:pt x="1409" y="891"/>
                      <a:pt x="1384" y="886"/>
                      <a:pt x="1365" y="891"/>
                    </a:cubicBezTo>
                    <a:cubicBezTo>
                      <a:pt x="1340" y="896"/>
                      <a:pt x="1326" y="910"/>
                      <a:pt x="1301" y="920"/>
                    </a:cubicBezTo>
                    <a:cubicBezTo>
                      <a:pt x="1257" y="935"/>
                      <a:pt x="1223" y="959"/>
                      <a:pt x="1175" y="964"/>
                    </a:cubicBezTo>
                    <a:cubicBezTo>
                      <a:pt x="1189" y="964"/>
                      <a:pt x="1189" y="964"/>
                      <a:pt x="1189" y="964"/>
                    </a:cubicBezTo>
                    <a:cubicBezTo>
                      <a:pt x="1175" y="949"/>
                      <a:pt x="1160" y="949"/>
                      <a:pt x="1145" y="935"/>
                    </a:cubicBezTo>
                    <a:cubicBezTo>
                      <a:pt x="1126" y="915"/>
                      <a:pt x="1131" y="891"/>
                      <a:pt x="1116" y="871"/>
                    </a:cubicBezTo>
                    <a:cubicBezTo>
                      <a:pt x="1106" y="852"/>
                      <a:pt x="1087" y="847"/>
                      <a:pt x="1062" y="837"/>
                    </a:cubicBezTo>
                    <a:cubicBezTo>
                      <a:pt x="1028" y="832"/>
                      <a:pt x="1004" y="827"/>
                      <a:pt x="984" y="803"/>
                    </a:cubicBezTo>
                    <a:cubicBezTo>
                      <a:pt x="970" y="788"/>
                      <a:pt x="975" y="774"/>
                      <a:pt x="965" y="759"/>
                    </a:cubicBezTo>
                    <a:cubicBezTo>
                      <a:pt x="960" y="740"/>
                      <a:pt x="951" y="730"/>
                      <a:pt x="931" y="720"/>
                    </a:cubicBezTo>
                    <a:cubicBezTo>
                      <a:pt x="838" y="735"/>
                      <a:pt x="838" y="735"/>
                      <a:pt x="838" y="735"/>
                    </a:cubicBezTo>
                    <a:cubicBezTo>
                      <a:pt x="804" y="725"/>
                      <a:pt x="790" y="711"/>
                      <a:pt x="756" y="701"/>
                    </a:cubicBezTo>
                    <a:cubicBezTo>
                      <a:pt x="731" y="696"/>
                      <a:pt x="716" y="705"/>
                      <a:pt x="697" y="701"/>
                    </a:cubicBezTo>
                    <a:cubicBezTo>
                      <a:pt x="649" y="686"/>
                      <a:pt x="624" y="652"/>
                      <a:pt x="575" y="652"/>
                    </a:cubicBezTo>
                    <a:cubicBezTo>
                      <a:pt x="527" y="652"/>
                      <a:pt x="503" y="667"/>
                      <a:pt x="454" y="686"/>
                    </a:cubicBezTo>
                    <a:cubicBezTo>
                      <a:pt x="425" y="696"/>
                      <a:pt x="410" y="705"/>
                      <a:pt x="381" y="705"/>
                    </a:cubicBezTo>
                    <a:cubicBezTo>
                      <a:pt x="361" y="705"/>
                      <a:pt x="351" y="705"/>
                      <a:pt x="332" y="701"/>
                    </a:cubicBezTo>
                    <a:cubicBezTo>
                      <a:pt x="322" y="696"/>
                      <a:pt x="318" y="686"/>
                      <a:pt x="303" y="686"/>
                    </a:cubicBezTo>
                    <a:cubicBezTo>
                      <a:pt x="268" y="686"/>
                      <a:pt x="254" y="705"/>
                      <a:pt x="220" y="705"/>
                    </a:cubicBezTo>
                    <a:cubicBezTo>
                      <a:pt x="210" y="705"/>
                      <a:pt x="205" y="705"/>
                      <a:pt x="196" y="701"/>
                    </a:cubicBezTo>
                    <a:cubicBezTo>
                      <a:pt x="196" y="730"/>
                      <a:pt x="196" y="750"/>
                      <a:pt x="186" y="779"/>
                    </a:cubicBezTo>
                    <a:cubicBezTo>
                      <a:pt x="186" y="799"/>
                      <a:pt x="186" y="813"/>
                      <a:pt x="166" y="823"/>
                    </a:cubicBezTo>
                    <a:cubicBezTo>
                      <a:pt x="157" y="832"/>
                      <a:pt x="142" y="827"/>
                      <a:pt x="122" y="827"/>
                    </a:cubicBezTo>
                    <a:cubicBezTo>
                      <a:pt x="108" y="827"/>
                      <a:pt x="98" y="827"/>
                      <a:pt x="83" y="832"/>
                    </a:cubicBezTo>
                    <a:lnTo>
                      <a:pt x="83" y="832"/>
                    </a:lnTo>
                    <a:cubicBezTo>
                      <a:pt x="79" y="803"/>
                      <a:pt x="79" y="788"/>
                      <a:pt x="69" y="759"/>
                    </a:cubicBezTo>
                    <a:cubicBezTo>
                      <a:pt x="64" y="740"/>
                      <a:pt x="59" y="725"/>
                      <a:pt x="59" y="705"/>
                    </a:cubicBezTo>
                    <a:cubicBezTo>
                      <a:pt x="59" y="686"/>
                      <a:pt x="64" y="672"/>
                      <a:pt x="64" y="652"/>
                    </a:cubicBezTo>
                    <a:cubicBezTo>
                      <a:pt x="59" y="633"/>
                      <a:pt x="35" y="628"/>
                      <a:pt x="20" y="613"/>
                    </a:cubicBezTo>
                    <a:cubicBezTo>
                      <a:pt x="6" y="594"/>
                      <a:pt x="0" y="574"/>
                      <a:pt x="0" y="550"/>
                    </a:cubicBezTo>
                    <a:cubicBezTo>
                      <a:pt x="0" y="511"/>
                      <a:pt x="20" y="487"/>
                      <a:pt x="30" y="448"/>
                    </a:cubicBezTo>
                    <a:cubicBezTo>
                      <a:pt x="1131" y="224"/>
                      <a:pt x="1131" y="224"/>
                      <a:pt x="1131" y="224"/>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48" name="Freeform 94"/>
              <p:cNvSpPr>
                <a:spLocks noChangeArrowheads="1"/>
              </p:cNvSpPr>
              <p:nvPr/>
            </p:nvSpPr>
            <p:spPr bwMode="auto">
              <a:xfrm>
                <a:off x="11613520" y="8306515"/>
                <a:ext cx="1097695" cy="1769869"/>
              </a:xfrm>
              <a:custGeom>
                <a:avLst/>
                <a:gdLst>
                  <a:gd name="T0" fmla="*/ 638 w 1731"/>
                  <a:gd name="T1" fmla="*/ 2752 h 2792"/>
                  <a:gd name="T2" fmla="*/ 638 w 1731"/>
                  <a:gd name="T3" fmla="*/ 2752 h 2792"/>
                  <a:gd name="T4" fmla="*/ 507 w 1731"/>
                  <a:gd name="T5" fmla="*/ 2772 h 2792"/>
                  <a:gd name="T6" fmla="*/ 439 w 1731"/>
                  <a:gd name="T7" fmla="*/ 2719 h 2792"/>
                  <a:gd name="T8" fmla="*/ 385 w 1731"/>
                  <a:gd name="T9" fmla="*/ 2625 h 2792"/>
                  <a:gd name="T10" fmla="*/ 307 w 1731"/>
                  <a:gd name="T11" fmla="*/ 2747 h 2792"/>
                  <a:gd name="T12" fmla="*/ 278 w 1731"/>
                  <a:gd name="T13" fmla="*/ 2772 h 2792"/>
                  <a:gd name="T14" fmla="*/ 200 w 1731"/>
                  <a:gd name="T15" fmla="*/ 2786 h 2792"/>
                  <a:gd name="T16" fmla="*/ 185 w 1731"/>
                  <a:gd name="T17" fmla="*/ 2791 h 2792"/>
                  <a:gd name="T18" fmla="*/ 185 w 1731"/>
                  <a:gd name="T19" fmla="*/ 2791 h 2792"/>
                  <a:gd name="T20" fmla="*/ 74 w 1731"/>
                  <a:gd name="T21" fmla="*/ 1973 h 2792"/>
                  <a:gd name="T22" fmla="*/ 63 w 1731"/>
                  <a:gd name="T23" fmla="*/ 298 h 2792"/>
                  <a:gd name="T24" fmla="*/ 0 w 1731"/>
                  <a:gd name="T25" fmla="*/ 195 h 2792"/>
                  <a:gd name="T26" fmla="*/ 0 w 1731"/>
                  <a:gd name="T27" fmla="*/ 195 h 2792"/>
                  <a:gd name="T28" fmla="*/ 39 w 1731"/>
                  <a:gd name="T29" fmla="*/ 152 h 2792"/>
                  <a:gd name="T30" fmla="*/ 69 w 1731"/>
                  <a:gd name="T31" fmla="*/ 152 h 2792"/>
                  <a:gd name="T32" fmla="*/ 171 w 1731"/>
                  <a:gd name="T33" fmla="*/ 122 h 2792"/>
                  <a:gd name="T34" fmla="*/ 249 w 1731"/>
                  <a:gd name="T35" fmla="*/ 103 h 2792"/>
                  <a:gd name="T36" fmla="*/ 293 w 1731"/>
                  <a:gd name="T37" fmla="*/ 127 h 2792"/>
                  <a:gd name="T38" fmla="*/ 385 w 1731"/>
                  <a:gd name="T39" fmla="*/ 156 h 2792"/>
                  <a:gd name="T40" fmla="*/ 1208 w 1731"/>
                  <a:gd name="T41" fmla="*/ 0 h 2792"/>
                  <a:gd name="T42" fmla="*/ 1208 w 1731"/>
                  <a:gd name="T43" fmla="*/ 0 h 2792"/>
                  <a:gd name="T44" fmla="*/ 1515 w 1731"/>
                  <a:gd name="T45" fmla="*/ 921 h 2792"/>
                  <a:gd name="T46" fmla="*/ 1525 w 1731"/>
                  <a:gd name="T47" fmla="*/ 1042 h 2792"/>
                  <a:gd name="T48" fmla="*/ 1544 w 1731"/>
                  <a:gd name="T49" fmla="*/ 1106 h 2792"/>
                  <a:gd name="T50" fmla="*/ 1554 w 1731"/>
                  <a:gd name="T51" fmla="*/ 1179 h 2792"/>
                  <a:gd name="T52" fmla="*/ 1574 w 1731"/>
                  <a:gd name="T53" fmla="*/ 1223 h 2792"/>
                  <a:gd name="T54" fmla="*/ 1603 w 1731"/>
                  <a:gd name="T55" fmla="*/ 1238 h 2792"/>
                  <a:gd name="T56" fmla="*/ 1657 w 1731"/>
                  <a:gd name="T57" fmla="*/ 1282 h 2792"/>
                  <a:gd name="T58" fmla="*/ 1700 w 1731"/>
                  <a:gd name="T59" fmla="*/ 1340 h 2792"/>
                  <a:gd name="T60" fmla="*/ 1730 w 1731"/>
                  <a:gd name="T61" fmla="*/ 1398 h 2792"/>
                  <a:gd name="T62" fmla="*/ 1705 w 1731"/>
                  <a:gd name="T63" fmla="*/ 1428 h 2792"/>
                  <a:gd name="T64" fmla="*/ 1676 w 1731"/>
                  <a:gd name="T65" fmla="*/ 1471 h 2792"/>
                  <a:gd name="T66" fmla="*/ 1671 w 1731"/>
                  <a:gd name="T67" fmla="*/ 1550 h 2792"/>
                  <a:gd name="T68" fmla="*/ 1657 w 1731"/>
                  <a:gd name="T69" fmla="*/ 1656 h 2792"/>
                  <a:gd name="T70" fmla="*/ 1705 w 1731"/>
                  <a:gd name="T71" fmla="*/ 1959 h 2792"/>
                  <a:gd name="T72" fmla="*/ 1686 w 1731"/>
                  <a:gd name="T73" fmla="*/ 2144 h 2792"/>
                  <a:gd name="T74" fmla="*/ 1686 w 1731"/>
                  <a:gd name="T75" fmla="*/ 2144 h 2792"/>
                  <a:gd name="T76" fmla="*/ 585 w 1731"/>
                  <a:gd name="T77" fmla="*/ 2368 h 2792"/>
                  <a:gd name="T78" fmla="*/ 555 w 1731"/>
                  <a:gd name="T79" fmla="*/ 2470 h 2792"/>
                  <a:gd name="T80" fmla="*/ 575 w 1731"/>
                  <a:gd name="T81" fmla="*/ 2533 h 2792"/>
                  <a:gd name="T82" fmla="*/ 619 w 1731"/>
                  <a:gd name="T83" fmla="*/ 2572 h 2792"/>
                  <a:gd name="T84" fmla="*/ 614 w 1731"/>
                  <a:gd name="T85" fmla="*/ 2625 h 2792"/>
                  <a:gd name="T86" fmla="*/ 624 w 1731"/>
                  <a:gd name="T87" fmla="*/ 2679 h 2792"/>
                  <a:gd name="T88" fmla="*/ 638 w 1731"/>
                  <a:gd name="T89" fmla="*/ 2752 h 2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1" h="2792">
                    <a:moveTo>
                      <a:pt x="638" y="2752"/>
                    </a:moveTo>
                    <a:lnTo>
                      <a:pt x="638" y="2752"/>
                    </a:lnTo>
                    <a:cubicBezTo>
                      <a:pt x="594" y="2757"/>
                      <a:pt x="561" y="2772"/>
                      <a:pt x="507" y="2772"/>
                    </a:cubicBezTo>
                    <a:cubicBezTo>
                      <a:pt x="478" y="2772"/>
                      <a:pt x="458" y="2743"/>
                      <a:pt x="439" y="2719"/>
                    </a:cubicBezTo>
                    <a:cubicBezTo>
                      <a:pt x="414" y="2684"/>
                      <a:pt x="395" y="2664"/>
                      <a:pt x="385" y="2625"/>
                    </a:cubicBezTo>
                    <a:cubicBezTo>
                      <a:pt x="361" y="2679"/>
                      <a:pt x="346" y="2708"/>
                      <a:pt x="307" y="2747"/>
                    </a:cubicBezTo>
                    <a:cubicBezTo>
                      <a:pt x="298" y="2757"/>
                      <a:pt x="293" y="2767"/>
                      <a:pt x="278" y="2772"/>
                    </a:cubicBezTo>
                    <a:cubicBezTo>
                      <a:pt x="254" y="2786"/>
                      <a:pt x="229" y="2786"/>
                      <a:pt x="200" y="2786"/>
                    </a:cubicBezTo>
                    <a:cubicBezTo>
                      <a:pt x="195" y="2786"/>
                      <a:pt x="190" y="2791"/>
                      <a:pt x="185" y="2791"/>
                    </a:cubicBezTo>
                    <a:lnTo>
                      <a:pt x="185" y="2791"/>
                    </a:lnTo>
                    <a:cubicBezTo>
                      <a:pt x="74" y="1973"/>
                      <a:pt x="74" y="1973"/>
                      <a:pt x="74" y="1973"/>
                    </a:cubicBezTo>
                    <a:cubicBezTo>
                      <a:pt x="63" y="298"/>
                      <a:pt x="63" y="298"/>
                      <a:pt x="63" y="298"/>
                    </a:cubicBezTo>
                    <a:cubicBezTo>
                      <a:pt x="44" y="254"/>
                      <a:pt x="30" y="229"/>
                      <a:pt x="0" y="195"/>
                    </a:cubicBezTo>
                    <a:lnTo>
                      <a:pt x="0" y="195"/>
                    </a:lnTo>
                    <a:cubicBezTo>
                      <a:pt x="15" y="180"/>
                      <a:pt x="20" y="161"/>
                      <a:pt x="39" y="152"/>
                    </a:cubicBezTo>
                    <a:cubicBezTo>
                      <a:pt x="44" y="146"/>
                      <a:pt x="59" y="152"/>
                      <a:pt x="69" y="152"/>
                    </a:cubicBezTo>
                    <a:cubicBezTo>
                      <a:pt x="107" y="141"/>
                      <a:pt x="132" y="127"/>
                      <a:pt x="171" y="122"/>
                    </a:cubicBezTo>
                    <a:cubicBezTo>
                      <a:pt x="205" y="122"/>
                      <a:pt x="220" y="103"/>
                      <a:pt x="249" y="103"/>
                    </a:cubicBezTo>
                    <a:cubicBezTo>
                      <a:pt x="268" y="103"/>
                      <a:pt x="278" y="122"/>
                      <a:pt x="293" y="127"/>
                    </a:cubicBezTo>
                    <a:cubicBezTo>
                      <a:pt x="327" y="141"/>
                      <a:pt x="346" y="146"/>
                      <a:pt x="385" y="156"/>
                    </a:cubicBezTo>
                    <a:cubicBezTo>
                      <a:pt x="1208" y="0"/>
                      <a:pt x="1208" y="0"/>
                      <a:pt x="1208" y="0"/>
                    </a:cubicBezTo>
                    <a:lnTo>
                      <a:pt x="1208" y="0"/>
                    </a:lnTo>
                    <a:cubicBezTo>
                      <a:pt x="1515" y="921"/>
                      <a:pt x="1515" y="921"/>
                      <a:pt x="1515" y="921"/>
                    </a:cubicBezTo>
                    <a:cubicBezTo>
                      <a:pt x="1520" y="970"/>
                      <a:pt x="1515" y="999"/>
                      <a:pt x="1525" y="1042"/>
                    </a:cubicBezTo>
                    <a:cubicBezTo>
                      <a:pt x="1530" y="1067"/>
                      <a:pt x="1539" y="1082"/>
                      <a:pt x="1544" y="1106"/>
                    </a:cubicBezTo>
                    <a:cubicBezTo>
                      <a:pt x="1549" y="1130"/>
                      <a:pt x="1544" y="1150"/>
                      <a:pt x="1554" y="1179"/>
                    </a:cubicBezTo>
                    <a:cubicBezTo>
                      <a:pt x="1554" y="1199"/>
                      <a:pt x="1559" y="1213"/>
                      <a:pt x="1574" y="1223"/>
                    </a:cubicBezTo>
                    <a:cubicBezTo>
                      <a:pt x="1583" y="1233"/>
                      <a:pt x="1593" y="1233"/>
                      <a:pt x="1603" y="1238"/>
                    </a:cubicBezTo>
                    <a:cubicBezTo>
                      <a:pt x="1627" y="1247"/>
                      <a:pt x="1642" y="1257"/>
                      <a:pt x="1657" y="1282"/>
                    </a:cubicBezTo>
                    <a:cubicBezTo>
                      <a:pt x="1671" y="1306"/>
                      <a:pt x="1686" y="1315"/>
                      <a:pt x="1700" y="1340"/>
                    </a:cubicBezTo>
                    <a:cubicBezTo>
                      <a:pt x="1715" y="1359"/>
                      <a:pt x="1730" y="1369"/>
                      <a:pt x="1730" y="1398"/>
                    </a:cubicBezTo>
                    <a:cubicBezTo>
                      <a:pt x="1730" y="1413"/>
                      <a:pt x="1715" y="1418"/>
                      <a:pt x="1705" y="1428"/>
                    </a:cubicBezTo>
                    <a:cubicBezTo>
                      <a:pt x="1696" y="1442"/>
                      <a:pt x="1686" y="1456"/>
                      <a:pt x="1676" y="1471"/>
                    </a:cubicBezTo>
                    <a:cubicBezTo>
                      <a:pt x="1666" y="1501"/>
                      <a:pt x="1671" y="1520"/>
                      <a:pt x="1671" y="1550"/>
                    </a:cubicBezTo>
                    <a:cubicBezTo>
                      <a:pt x="1671" y="1588"/>
                      <a:pt x="1661" y="1613"/>
                      <a:pt x="1657" y="1656"/>
                    </a:cubicBezTo>
                    <a:cubicBezTo>
                      <a:pt x="1705" y="1959"/>
                      <a:pt x="1705" y="1959"/>
                      <a:pt x="1705" y="1959"/>
                    </a:cubicBezTo>
                    <a:cubicBezTo>
                      <a:pt x="1700" y="2036"/>
                      <a:pt x="1691" y="2066"/>
                      <a:pt x="1686" y="2144"/>
                    </a:cubicBezTo>
                    <a:lnTo>
                      <a:pt x="1686" y="2144"/>
                    </a:lnTo>
                    <a:cubicBezTo>
                      <a:pt x="585" y="2368"/>
                      <a:pt x="585" y="2368"/>
                      <a:pt x="585" y="2368"/>
                    </a:cubicBezTo>
                    <a:cubicBezTo>
                      <a:pt x="575" y="2407"/>
                      <a:pt x="555" y="2431"/>
                      <a:pt x="555" y="2470"/>
                    </a:cubicBezTo>
                    <a:cubicBezTo>
                      <a:pt x="555" y="2494"/>
                      <a:pt x="561" y="2514"/>
                      <a:pt x="575" y="2533"/>
                    </a:cubicBezTo>
                    <a:cubicBezTo>
                      <a:pt x="590" y="2548"/>
                      <a:pt x="614" y="2553"/>
                      <a:pt x="619" y="2572"/>
                    </a:cubicBezTo>
                    <a:cubicBezTo>
                      <a:pt x="619" y="2592"/>
                      <a:pt x="614" y="2606"/>
                      <a:pt x="614" y="2625"/>
                    </a:cubicBezTo>
                    <a:cubicBezTo>
                      <a:pt x="614" y="2645"/>
                      <a:pt x="619" y="2660"/>
                      <a:pt x="624" y="2679"/>
                    </a:cubicBezTo>
                    <a:cubicBezTo>
                      <a:pt x="634" y="2708"/>
                      <a:pt x="634" y="2723"/>
                      <a:pt x="638" y="2752"/>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49" name="Freeform 95"/>
              <p:cNvSpPr>
                <a:spLocks noChangeArrowheads="1"/>
              </p:cNvSpPr>
              <p:nvPr/>
            </p:nvSpPr>
            <p:spPr bwMode="auto">
              <a:xfrm>
                <a:off x="10748244" y="8429733"/>
                <a:ext cx="980085" cy="1764268"/>
              </a:xfrm>
              <a:custGeom>
                <a:avLst/>
                <a:gdLst>
                  <a:gd name="T0" fmla="*/ 453 w 1549"/>
                  <a:gd name="T1" fmla="*/ 151 h 2782"/>
                  <a:gd name="T2" fmla="*/ 375 w 1549"/>
                  <a:gd name="T3" fmla="*/ 288 h 2782"/>
                  <a:gd name="T4" fmla="*/ 336 w 1549"/>
                  <a:gd name="T5" fmla="*/ 371 h 2782"/>
                  <a:gd name="T6" fmla="*/ 316 w 1549"/>
                  <a:gd name="T7" fmla="*/ 497 h 2782"/>
                  <a:gd name="T8" fmla="*/ 219 w 1549"/>
                  <a:gd name="T9" fmla="*/ 580 h 2782"/>
                  <a:gd name="T10" fmla="*/ 199 w 1549"/>
                  <a:gd name="T11" fmla="*/ 692 h 2782"/>
                  <a:gd name="T12" fmla="*/ 131 w 1549"/>
                  <a:gd name="T13" fmla="*/ 784 h 2782"/>
                  <a:gd name="T14" fmla="*/ 126 w 1549"/>
                  <a:gd name="T15" fmla="*/ 891 h 2782"/>
                  <a:gd name="T16" fmla="*/ 121 w 1549"/>
                  <a:gd name="T17" fmla="*/ 979 h 2782"/>
                  <a:gd name="T18" fmla="*/ 146 w 1549"/>
                  <a:gd name="T19" fmla="*/ 1145 h 2782"/>
                  <a:gd name="T20" fmla="*/ 160 w 1549"/>
                  <a:gd name="T21" fmla="*/ 1325 h 2782"/>
                  <a:gd name="T22" fmla="*/ 170 w 1549"/>
                  <a:gd name="T23" fmla="*/ 1403 h 2782"/>
                  <a:gd name="T24" fmla="*/ 185 w 1549"/>
                  <a:gd name="T25" fmla="*/ 1476 h 2782"/>
                  <a:gd name="T26" fmla="*/ 248 w 1549"/>
                  <a:gd name="T27" fmla="*/ 1627 h 2782"/>
                  <a:gd name="T28" fmla="*/ 238 w 1549"/>
                  <a:gd name="T29" fmla="*/ 1734 h 2782"/>
                  <a:gd name="T30" fmla="*/ 185 w 1549"/>
                  <a:gd name="T31" fmla="*/ 1807 h 2782"/>
                  <a:gd name="T32" fmla="*/ 190 w 1549"/>
                  <a:gd name="T33" fmla="*/ 1924 h 2782"/>
                  <a:gd name="T34" fmla="*/ 151 w 1549"/>
                  <a:gd name="T35" fmla="*/ 1992 h 2782"/>
                  <a:gd name="T36" fmla="*/ 116 w 1549"/>
                  <a:gd name="T37" fmla="*/ 2032 h 2782"/>
                  <a:gd name="T38" fmla="*/ 53 w 1549"/>
                  <a:gd name="T39" fmla="*/ 2129 h 2782"/>
                  <a:gd name="T40" fmla="*/ 83 w 1549"/>
                  <a:gd name="T41" fmla="*/ 2192 h 2782"/>
                  <a:gd name="T42" fmla="*/ 34 w 1549"/>
                  <a:gd name="T43" fmla="*/ 2280 h 2782"/>
                  <a:gd name="T44" fmla="*/ 24 w 1549"/>
                  <a:gd name="T45" fmla="*/ 2377 h 2782"/>
                  <a:gd name="T46" fmla="*/ 44 w 1549"/>
                  <a:gd name="T47" fmla="*/ 2469 h 2782"/>
                  <a:gd name="T48" fmla="*/ 901 w 1549"/>
                  <a:gd name="T49" fmla="*/ 2397 h 2782"/>
                  <a:gd name="T50" fmla="*/ 886 w 1549"/>
                  <a:gd name="T51" fmla="*/ 2518 h 2782"/>
                  <a:gd name="T52" fmla="*/ 989 w 1549"/>
                  <a:gd name="T53" fmla="*/ 2640 h 2782"/>
                  <a:gd name="T54" fmla="*/ 1008 w 1549"/>
                  <a:gd name="T55" fmla="*/ 2781 h 2782"/>
                  <a:gd name="T56" fmla="*/ 1086 w 1549"/>
                  <a:gd name="T57" fmla="*/ 2757 h 2782"/>
                  <a:gd name="T58" fmla="*/ 1290 w 1549"/>
                  <a:gd name="T59" fmla="*/ 2616 h 2782"/>
                  <a:gd name="T60" fmla="*/ 1548 w 1549"/>
                  <a:gd name="T61" fmla="*/ 2596 h 2782"/>
                  <a:gd name="T62" fmla="*/ 1437 w 1549"/>
                  <a:gd name="T63" fmla="*/ 1778 h 2782"/>
                  <a:gd name="T64" fmla="*/ 1363 w 1549"/>
                  <a:gd name="T65" fmla="*/ 0 h 2782"/>
                  <a:gd name="T66" fmla="*/ 453 w 1549"/>
                  <a:gd name="T67" fmla="*/ 151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9" h="2782">
                    <a:moveTo>
                      <a:pt x="453" y="151"/>
                    </a:moveTo>
                    <a:lnTo>
                      <a:pt x="453" y="151"/>
                    </a:lnTo>
                    <a:cubicBezTo>
                      <a:pt x="448" y="195"/>
                      <a:pt x="448" y="214"/>
                      <a:pt x="418" y="249"/>
                    </a:cubicBezTo>
                    <a:cubicBezTo>
                      <a:pt x="409" y="268"/>
                      <a:pt x="384" y="268"/>
                      <a:pt x="375" y="288"/>
                    </a:cubicBezTo>
                    <a:cubicBezTo>
                      <a:pt x="365" y="302"/>
                      <a:pt x="365" y="317"/>
                      <a:pt x="355" y="331"/>
                    </a:cubicBezTo>
                    <a:cubicBezTo>
                      <a:pt x="351" y="346"/>
                      <a:pt x="336" y="351"/>
                      <a:pt x="336" y="371"/>
                    </a:cubicBezTo>
                    <a:cubicBezTo>
                      <a:pt x="336" y="390"/>
                      <a:pt x="340" y="395"/>
                      <a:pt x="340" y="414"/>
                    </a:cubicBezTo>
                    <a:cubicBezTo>
                      <a:pt x="340" y="449"/>
                      <a:pt x="336" y="468"/>
                      <a:pt x="316" y="497"/>
                    </a:cubicBezTo>
                    <a:cubicBezTo>
                      <a:pt x="307" y="517"/>
                      <a:pt x="287" y="517"/>
                      <a:pt x="272" y="531"/>
                    </a:cubicBezTo>
                    <a:cubicBezTo>
                      <a:pt x="253" y="551"/>
                      <a:pt x="238" y="565"/>
                      <a:pt x="219" y="580"/>
                    </a:cubicBezTo>
                    <a:cubicBezTo>
                      <a:pt x="229" y="604"/>
                      <a:pt x="233" y="624"/>
                      <a:pt x="233" y="648"/>
                    </a:cubicBezTo>
                    <a:cubicBezTo>
                      <a:pt x="233" y="672"/>
                      <a:pt x="219" y="682"/>
                      <a:pt x="199" y="692"/>
                    </a:cubicBezTo>
                    <a:cubicBezTo>
                      <a:pt x="175" y="706"/>
                      <a:pt x="155" y="716"/>
                      <a:pt x="141" y="741"/>
                    </a:cubicBezTo>
                    <a:cubicBezTo>
                      <a:pt x="131" y="755"/>
                      <a:pt x="136" y="770"/>
                      <a:pt x="131" y="784"/>
                    </a:cubicBezTo>
                    <a:cubicBezTo>
                      <a:pt x="126" y="804"/>
                      <a:pt x="116" y="814"/>
                      <a:pt x="116" y="838"/>
                    </a:cubicBezTo>
                    <a:cubicBezTo>
                      <a:pt x="116" y="858"/>
                      <a:pt x="126" y="867"/>
                      <a:pt x="126" y="891"/>
                    </a:cubicBezTo>
                    <a:cubicBezTo>
                      <a:pt x="126" y="916"/>
                      <a:pt x="116" y="930"/>
                      <a:pt x="116" y="960"/>
                    </a:cubicBezTo>
                    <a:cubicBezTo>
                      <a:pt x="116" y="969"/>
                      <a:pt x="121" y="974"/>
                      <a:pt x="121" y="979"/>
                    </a:cubicBezTo>
                    <a:cubicBezTo>
                      <a:pt x="126" y="1008"/>
                      <a:pt x="136" y="1028"/>
                      <a:pt x="141" y="1057"/>
                    </a:cubicBezTo>
                    <a:cubicBezTo>
                      <a:pt x="151" y="1091"/>
                      <a:pt x="146" y="1111"/>
                      <a:pt x="146" y="1145"/>
                    </a:cubicBezTo>
                    <a:cubicBezTo>
                      <a:pt x="146" y="1252"/>
                      <a:pt x="146" y="1252"/>
                      <a:pt x="146" y="1252"/>
                    </a:cubicBezTo>
                    <a:cubicBezTo>
                      <a:pt x="146" y="1281"/>
                      <a:pt x="160" y="1296"/>
                      <a:pt x="160" y="1325"/>
                    </a:cubicBezTo>
                    <a:lnTo>
                      <a:pt x="160" y="1325"/>
                    </a:lnTo>
                    <a:cubicBezTo>
                      <a:pt x="165" y="1355"/>
                      <a:pt x="165" y="1374"/>
                      <a:pt x="170" y="1403"/>
                    </a:cubicBezTo>
                    <a:cubicBezTo>
                      <a:pt x="175" y="1413"/>
                      <a:pt x="185" y="1422"/>
                      <a:pt x="185" y="1432"/>
                    </a:cubicBezTo>
                    <a:cubicBezTo>
                      <a:pt x="190" y="1452"/>
                      <a:pt x="185" y="1461"/>
                      <a:pt x="185" y="1476"/>
                    </a:cubicBezTo>
                    <a:cubicBezTo>
                      <a:pt x="185" y="1500"/>
                      <a:pt x="204" y="1505"/>
                      <a:pt x="214" y="1525"/>
                    </a:cubicBezTo>
                    <a:cubicBezTo>
                      <a:pt x="233" y="1559"/>
                      <a:pt x="248" y="1583"/>
                      <a:pt x="248" y="1627"/>
                    </a:cubicBezTo>
                    <a:cubicBezTo>
                      <a:pt x="248" y="1720"/>
                      <a:pt x="248" y="1720"/>
                      <a:pt x="248" y="1720"/>
                    </a:cubicBezTo>
                    <a:cubicBezTo>
                      <a:pt x="248" y="1725"/>
                      <a:pt x="243" y="1729"/>
                      <a:pt x="238" y="1734"/>
                    </a:cubicBezTo>
                    <a:cubicBezTo>
                      <a:pt x="229" y="1759"/>
                      <a:pt x="209" y="1768"/>
                      <a:pt x="199" y="1792"/>
                    </a:cubicBezTo>
                    <a:cubicBezTo>
                      <a:pt x="194" y="1803"/>
                      <a:pt x="190" y="1803"/>
                      <a:pt x="185" y="1807"/>
                    </a:cubicBezTo>
                    <a:cubicBezTo>
                      <a:pt x="185" y="1822"/>
                      <a:pt x="190" y="1827"/>
                      <a:pt x="190" y="1836"/>
                    </a:cubicBezTo>
                    <a:cubicBezTo>
                      <a:pt x="190" y="1924"/>
                      <a:pt x="190" y="1924"/>
                      <a:pt x="190" y="1924"/>
                    </a:cubicBezTo>
                    <a:cubicBezTo>
                      <a:pt x="190" y="1934"/>
                      <a:pt x="185" y="1939"/>
                      <a:pt x="185" y="1944"/>
                    </a:cubicBezTo>
                    <a:cubicBezTo>
                      <a:pt x="175" y="1963"/>
                      <a:pt x="170" y="1982"/>
                      <a:pt x="151" y="1992"/>
                    </a:cubicBezTo>
                    <a:cubicBezTo>
                      <a:pt x="141" y="1997"/>
                      <a:pt x="131" y="1992"/>
                      <a:pt x="121" y="2002"/>
                    </a:cubicBezTo>
                    <a:cubicBezTo>
                      <a:pt x="116" y="2007"/>
                      <a:pt x="116" y="2021"/>
                      <a:pt x="116" y="2032"/>
                    </a:cubicBezTo>
                    <a:cubicBezTo>
                      <a:pt x="111" y="2056"/>
                      <a:pt x="111" y="2080"/>
                      <a:pt x="92" y="2095"/>
                    </a:cubicBezTo>
                    <a:cubicBezTo>
                      <a:pt x="78" y="2104"/>
                      <a:pt x="53" y="2109"/>
                      <a:pt x="53" y="2129"/>
                    </a:cubicBezTo>
                    <a:cubicBezTo>
                      <a:pt x="53" y="2138"/>
                      <a:pt x="68" y="2138"/>
                      <a:pt x="68" y="2143"/>
                    </a:cubicBezTo>
                    <a:cubicBezTo>
                      <a:pt x="78" y="2163"/>
                      <a:pt x="83" y="2173"/>
                      <a:pt x="83" y="2192"/>
                    </a:cubicBezTo>
                    <a:cubicBezTo>
                      <a:pt x="83" y="2212"/>
                      <a:pt x="73" y="2217"/>
                      <a:pt x="63" y="2236"/>
                    </a:cubicBezTo>
                    <a:cubicBezTo>
                      <a:pt x="53" y="2250"/>
                      <a:pt x="48" y="2265"/>
                      <a:pt x="34" y="2280"/>
                    </a:cubicBezTo>
                    <a:cubicBezTo>
                      <a:pt x="19" y="2299"/>
                      <a:pt x="0" y="2309"/>
                      <a:pt x="0" y="2333"/>
                    </a:cubicBezTo>
                    <a:cubicBezTo>
                      <a:pt x="0" y="2353"/>
                      <a:pt x="19" y="2363"/>
                      <a:pt x="24" y="2377"/>
                    </a:cubicBezTo>
                    <a:cubicBezTo>
                      <a:pt x="34" y="2402"/>
                      <a:pt x="24" y="2416"/>
                      <a:pt x="29" y="2441"/>
                    </a:cubicBezTo>
                    <a:cubicBezTo>
                      <a:pt x="29" y="2450"/>
                      <a:pt x="39" y="2460"/>
                      <a:pt x="44" y="2469"/>
                    </a:cubicBezTo>
                    <a:cubicBezTo>
                      <a:pt x="842" y="2348"/>
                      <a:pt x="842" y="2348"/>
                      <a:pt x="842" y="2348"/>
                    </a:cubicBezTo>
                    <a:cubicBezTo>
                      <a:pt x="862" y="2372"/>
                      <a:pt x="901" y="2367"/>
                      <a:pt x="901" y="2397"/>
                    </a:cubicBezTo>
                    <a:cubicBezTo>
                      <a:pt x="901" y="2430"/>
                      <a:pt x="901" y="2455"/>
                      <a:pt x="896" y="2489"/>
                    </a:cubicBezTo>
                    <a:cubicBezTo>
                      <a:pt x="896" y="2499"/>
                      <a:pt x="886" y="2508"/>
                      <a:pt x="886" y="2518"/>
                    </a:cubicBezTo>
                    <a:cubicBezTo>
                      <a:pt x="886" y="2538"/>
                      <a:pt x="906" y="2548"/>
                      <a:pt x="915" y="2557"/>
                    </a:cubicBezTo>
                    <a:cubicBezTo>
                      <a:pt x="949" y="2587"/>
                      <a:pt x="974" y="2601"/>
                      <a:pt x="989" y="2640"/>
                    </a:cubicBezTo>
                    <a:cubicBezTo>
                      <a:pt x="1008" y="2694"/>
                      <a:pt x="1008" y="2728"/>
                      <a:pt x="1008" y="2781"/>
                    </a:cubicBezTo>
                    <a:lnTo>
                      <a:pt x="1008" y="2781"/>
                    </a:lnTo>
                    <a:cubicBezTo>
                      <a:pt x="1017" y="2781"/>
                      <a:pt x="1028" y="2781"/>
                      <a:pt x="1032" y="2781"/>
                    </a:cubicBezTo>
                    <a:cubicBezTo>
                      <a:pt x="1056" y="2781"/>
                      <a:pt x="1071" y="2772"/>
                      <a:pt x="1086" y="2757"/>
                    </a:cubicBezTo>
                    <a:cubicBezTo>
                      <a:pt x="1115" y="2742"/>
                      <a:pt x="1130" y="2723"/>
                      <a:pt x="1154" y="2703"/>
                    </a:cubicBezTo>
                    <a:cubicBezTo>
                      <a:pt x="1203" y="2665"/>
                      <a:pt x="1232" y="2635"/>
                      <a:pt x="1290" y="2616"/>
                    </a:cubicBezTo>
                    <a:cubicBezTo>
                      <a:pt x="1320" y="2626"/>
                      <a:pt x="1320" y="2626"/>
                      <a:pt x="1320" y="2626"/>
                    </a:cubicBezTo>
                    <a:cubicBezTo>
                      <a:pt x="1412" y="2611"/>
                      <a:pt x="1465" y="2601"/>
                      <a:pt x="1548" y="2596"/>
                    </a:cubicBezTo>
                    <a:lnTo>
                      <a:pt x="1548" y="2596"/>
                    </a:lnTo>
                    <a:cubicBezTo>
                      <a:pt x="1437" y="1778"/>
                      <a:pt x="1437" y="1778"/>
                      <a:pt x="1437" y="1778"/>
                    </a:cubicBezTo>
                    <a:cubicBezTo>
                      <a:pt x="1426" y="103"/>
                      <a:pt x="1426" y="103"/>
                      <a:pt x="1426" y="103"/>
                    </a:cubicBezTo>
                    <a:cubicBezTo>
                      <a:pt x="1407" y="59"/>
                      <a:pt x="1393" y="34"/>
                      <a:pt x="1363" y="0"/>
                    </a:cubicBezTo>
                    <a:lnTo>
                      <a:pt x="1363" y="0"/>
                    </a:lnTo>
                    <a:cubicBezTo>
                      <a:pt x="453" y="151"/>
                      <a:pt x="453" y="151"/>
                      <a:pt x="453" y="151"/>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50" name="Freeform 96"/>
              <p:cNvSpPr>
                <a:spLocks noChangeArrowheads="1"/>
              </p:cNvSpPr>
              <p:nvPr/>
            </p:nvSpPr>
            <p:spPr bwMode="auto">
              <a:xfrm>
                <a:off x="9751358" y="7987266"/>
                <a:ext cx="1408522" cy="1372209"/>
              </a:xfrm>
              <a:custGeom>
                <a:avLst/>
                <a:gdLst>
                  <a:gd name="T0" fmla="*/ 2022 w 2222"/>
                  <a:gd name="T1" fmla="*/ 847 h 2163"/>
                  <a:gd name="T2" fmla="*/ 2022 w 2222"/>
                  <a:gd name="T3" fmla="*/ 847 h 2163"/>
                  <a:gd name="T4" fmla="*/ 1987 w 2222"/>
                  <a:gd name="T5" fmla="*/ 945 h 2163"/>
                  <a:gd name="T6" fmla="*/ 1944 w 2222"/>
                  <a:gd name="T7" fmla="*/ 984 h 2163"/>
                  <a:gd name="T8" fmla="*/ 1924 w 2222"/>
                  <a:gd name="T9" fmla="*/ 1027 h 2163"/>
                  <a:gd name="T10" fmla="*/ 1905 w 2222"/>
                  <a:gd name="T11" fmla="*/ 1067 h 2163"/>
                  <a:gd name="T12" fmla="*/ 1909 w 2222"/>
                  <a:gd name="T13" fmla="*/ 1110 h 2163"/>
                  <a:gd name="T14" fmla="*/ 1885 w 2222"/>
                  <a:gd name="T15" fmla="*/ 1193 h 2163"/>
                  <a:gd name="T16" fmla="*/ 1841 w 2222"/>
                  <a:gd name="T17" fmla="*/ 1227 h 2163"/>
                  <a:gd name="T18" fmla="*/ 1788 w 2222"/>
                  <a:gd name="T19" fmla="*/ 1276 h 2163"/>
                  <a:gd name="T20" fmla="*/ 1802 w 2222"/>
                  <a:gd name="T21" fmla="*/ 1344 h 2163"/>
                  <a:gd name="T22" fmla="*/ 1768 w 2222"/>
                  <a:gd name="T23" fmla="*/ 1388 h 2163"/>
                  <a:gd name="T24" fmla="*/ 1710 w 2222"/>
                  <a:gd name="T25" fmla="*/ 1437 h 2163"/>
                  <a:gd name="T26" fmla="*/ 1700 w 2222"/>
                  <a:gd name="T27" fmla="*/ 1480 h 2163"/>
                  <a:gd name="T28" fmla="*/ 1685 w 2222"/>
                  <a:gd name="T29" fmla="*/ 1534 h 2163"/>
                  <a:gd name="T30" fmla="*/ 1695 w 2222"/>
                  <a:gd name="T31" fmla="*/ 1587 h 2163"/>
                  <a:gd name="T32" fmla="*/ 1685 w 2222"/>
                  <a:gd name="T33" fmla="*/ 1656 h 2163"/>
                  <a:gd name="T34" fmla="*/ 1690 w 2222"/>
                  <a:gd name="T35" fmla="*/ 1675 h 2163"/>
                  <a:gd name="T36" fmla="*/ 1710 w 2222"/>
                  <a:gd name="T37" fmla="*/ 1753 h 2163"/>
                  <a:gd name="T38" fmla="*/ 1715 w 2222"/>
                  <a:gd name="T39" fmla="*/ 1841 h 2163"/>
                  <a:gd name="T40" fmla="*/ 1715 w 2222"/>
                  <a:gd name="T41" fmla="*/ 1948 h 2163"/>
                  <a:gd name="T42" fmla="*/ 1729 w 2222"/>
                  <a:gd name="T43" fmla="*/ 2021 h 2163"/>
                  <a:gd name="T44" fmla="*/ 1729 w 2222"/>
                  <a:gd name="T45" fmla="*/ 2021 h 2163"/>
                  <a:gd name="T46" fmla="*/ 380 w 2222"/>
                  <a:gd name="T47" fmla="*/ 2162 h 2163"/>
                  <a:gd name="T48" fmla="*/ 380 w 2222"/>
                  <a:gd name="T49" fmla="*/ 2162 h 2163"/>
                  <a:gd name="T50" fmla="*/ 361 w 2222"/>
                  <a:gd name="T51" fmla="*/ 1841 h 2163"/>
                  <a:gd name="T52" fmla="*/ 273 w 2222"/>
                  <a:gd name="T53" fmla="*/ 1841 h 2163"/>
                  <a:gd name="T54" fmla="*/ 132 w 2222"/>
                  <a:gd name="T55" fmla="*/ 1816 h 2163"/>
                  <a:gd name="T56" fmla="*/ 132 w 2222"/>
                  <a:gd name="T57" fmla="*/ 1816 h 2163"/>
                  <a:gd name="T58" fmla="*/ 88 w 2222"/>
                  <a:gd name="T59" fmla="*/ 755 h 2163"/>
                  <a:gd name="T60" fmla="*/ 0 w 2222"/>
                  <a:gd name="T61" fmla="*/ 229 h 2163"/>
                  <a:gd name="T62" fmla="*/ 0 w 2222"/>
                  <a:gd name="T63" fmla="*/ 229 h 2163"/>
                  <a:gd name="T64" fmla="*/ 1929 w 2222"/>
                  <a:gd name="T65" fmla="*/ 0 h 2163"/>
                  <a:gd name="T66" fmla="*/ 1978 w 2222"/>
                  <a:gd name="T67" fmla="*/ 43 h 2163"/>
                  <a:gd name="T68" fmla="*/ 1963 w 2222"/>
                  <a:gd name="T69" fmla="*/ 83 h 2163"/>
                  <a:gd name="T70" fmla="*/ 1934 w 2222"/>
                  <a:gd name="T71" fmla="*/ 170 h 2163"/>
                  <a:gd name="T72" fmla="*/ 1939 w 2222"/>
                  <a:gd name="T73" fmla="*/ 277 h 2163"/>
                  <a:gd name="T74" fmla="*/ 1953 w 2222"/>
                  <a:gd name="T75" fmla="*/ 282 h 2163"/>
                  <a:gd name="T76" fmla="*/ 1987 w 2222"/>
                  <a:gd name="T77" fmla="*/ 272 h 2163"/>
                  <a:gd name="T78" fmla="*/ 2046 w 2222"/>
                  <a:gd name="T79" fmla="*/ 263 h 2163"/>
                  <a:gd name="T80" fmla="*/ 2138 w 2222"/>
                  <a:gd name="T81" fmla="*/ 243 h 2163"/>
                  <a:gd name="T82" fmla="*/ 2221 w 2222"/>
                  <a:gd name="T83" fmla="*/ 238 h 2163"/>
                  <a:gd name="T84" fmla="*/ 2221 w 2222"/>
                  <a:gd name="T85" fmla="*/ 238 h 2163"/>
                  <a:gd name="T86" fmla="*/ 2177 w 2222"/>
                  <a:gd name="T87" fmla="*/ 346 h 2163"/>
                  <a:gd name="T88" fmla="*/ 2143 w 2222"/>
                  <a:gd name="T89" fmla="*/ 390 h 2163"/>
                  <a:gd name="T90" fmla="*/ 2138 w 2222"/>
                  <a:gd name="T91" fmla="*/ 468 h 2163"/>
                  <a:gd name="T92" fmla="*/ 2070 w 2222"/>
                  <a:gd name="T93" fmla="*/ 604 h 2163"/>
                  <a:gd name="T94" fmla="*/ 2070 w 2222"/>
                  <a:gd name="T95" fmla="*/ 672 h 2163"/>
                  <a:gd name="T96" fmla="*/ 2022 w 2222"/>
                  <a:gd name="T97" fmla="*/ 84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2" h="2163">
                    <a:moveTo>
                      <a:pt x="2022" y="847"/>
                    </a:moveTo>
                    <a:lnTo>
                      <a:pt x="2022" y="847"/>
                    </a:lnTo>
                    <a:cubicBezTo>
                      <a:pt x="2017" y="891"/>
                      <a:pt x="2017" y="910"/>
                      <a:pt x="1987" y="945"/>
                    </a:cubicBezTo>
                    <a:cubicBezTo>
                      <a:pt x="1978" y="964"/>
                      <a:pt x="1953" y="964"/>
                      <a:pt x="1944" y="984"/>
                    </a:cubicBezTo>
                    <a:cubicBezTo>
                      <a:pt x="1934" y="998"/>
                      <a:pt x="1934" y="1013"/>
                      <a:pt x="1924" y="1027"/>
                    </a:cubicBezTo>
                    <a:cubicBezTo>
                      <a:pt x="1920" y="1042"/>
                      <a:pt x="1905" y="1047"/>
                      <a:pt x="1905" y="1067"/>
                    </a:cubicBezTo>
                    <a:cubicBezTo>
                      <a:pt x="1905" y="1086"/>
                      <a:pt x="1909" y="1091"/>
                      <a:pt x="1909" y="1110"/>
                    </a:cubicBezTo>
                    <a:cubicBezTo>
                      <a:pt x="1909" y="1145"/>
                      <a:pt x="1905" y="1164"/>
                      <a:pt x="1885" y="1193"/>
                    </a:cubicBezTo>
                    <a:cubicBezTo>
                      <a:pt x="1876" y="1213"/>
                      <a:pt x="1856" y="1213"/>
                      <a:pt x="1841" y="1227"/>
                    </a:cubicBezTo>
                    <a:cubicBezTo>
                      <a:pt x="1822" y="1247"/>
                      <a:pt x="1807" y="1261"/>
                      <a:pt x="1788" y="1276"/>
                    </a:cubicBezTo>
                    <a:cubicBezTo>
                      <a:pt x="1798" y="1300"/>
                      <a:pt x="1802" y="1320"/>
                      <a:pt x="1802" y="1344"/>
                    </a:cubicBezTo>
                    <a:cubicBezTo>
                      <a:pt x="1802" y="1368"/>
                      <a:pt x="1788" y="1378"/>
                      <a:pt x="1768" y="1388"/>
                    </a:cubicBezTo>
                    <a:cubicBezTo>
                      <a:pt x="1744" y="1402"/>
                      <a:pt x="1724" y="1412"/>
                      <a:pt x="1710" y="1437"/>
                    </a:cubicBezTo>
                    <a:cubicBezTo>
                      <a:pt x="1700" y="1451"/>
                      <a:pt x="1705" y="1466"/>
                      <a:pt x="1700" y="1480"/>
                    </a:cubicBezTo>
                    <a:cubicBezTo>
                      <a:pt x="1695" y="1500"/>
                      <a:pt x="1685" y="1510"/>
                      <a:pt x="1685" y="1534"/>
                    </a:cubicBezTo>
                    <a:cubicBezTo>
                      <a:pt x="1685" y="1554"/>
                      <a:pt x="1695" y="1563"/>
                      <a:pt x="1695" y="1587"/>
                    </a:cubicBezTo>
                    <a:cubicBezTo>
                      <a:pt x="1695" y="1612"/>
                      <a:pt x="1685" y="1626"/>
                      <a:pt x="1685" y="1656"/>
                    </a:cubicBezTo>
                    <a:cubicBezTo>
                      <a:pt x="1685" y="1665"/>
                      <a:pt x="1690" y="1670"/>
                      <a:pt x="1690" y="1675"/>
                    </a:cubicBezTo>
                    <a:cubicBezTo>
                      <a:pt x="1695" y="1704"/>
                      <a:pt x="1705" y="1724"/>
                      <a:pt x="1710" y="1753"/>
                    </a:cubicBezTo>
                    <a:cubicBezTo>
                      <a:pt x="1720" y="1787"/>
                      <a:pt x="1715" y="1807"/>
                      <a:pt x="1715" y="1841"/>
                    </a:cubicBezTo>
                    <a:cubicBezTo>
                      <a:pt x="1715" y="1948"/>
                      <a:pt x="1715" y="1948"/>
                      <a:pt x="1715" y="1948"/>
                    </a:cubicBezTo>
                    <a:cubicBezTo>
                      <a:pt x="1715" y="1977"/>
                      <a:pt x="1729" y="1992"/>
                      <a:pt x="1729" y="2021"/>
                    </a:cubicBezTo>
                    <a:lnTo>
                      <a:pt x="1729" y="2021"/>
                    </a:lnTo>
                    <a:cubicBezTo>
                      <a:pt x="380" y="2162"/>
                      <a:pt x="380" y="2162"/>
                      <a:pt x="380" y="2162"/>
                    </a:cubicBezTo>
                    <a:lnTo>
                      <a:pt x="380" y="2162"/>
                    </a:lnTo>
                    <a:cubicBezTo>
                      <a:pt x="361" y="1841"/>
                      <a:pt x="361" y="1841"/>
                      <a:pt x="361" y="1841"/>
                    </a:cubicBezTo>
                    <a:cubicBezTo>
                      <a:pt x="326" y="1841"/>
                      <a:pt x="307" y="1841"/>
                      <a:pt x="273" y="1841"/>
                    </a:cubicBezTo>
                    <a:cubicBezTo>
                      <a:pt x="220" y="1841"/>
                      <a:pt x="180" y="1836"/>
                      <a:pt x="132" y="1816"/>
                    </a:cubicBezTo>
                    <a:lnTo>
                      <a:pt x="132" y="1816"/>
                    </a:lnTo>
                    <a:cubicBezTo>
                      <a:pt x="88" y="755"/>
                      <a:pt x="88" y="755"/>
                      <a:pt x="88" y="755"/>
                    </a:cubicBezTo>
                    <a:cubicBezTo>
                      <a:pt x="0" y="229"/>
                      <a:pt x="0" y="229"/>
                      <a:pt x="0" y="229"/>
                    </a:cubicBezTo>
                    <a:lnTo>
                      <a:pt x="0" y="229"/>
                    </a:lnTo>
                    <a:cubicBezTo>
                      <a:pt x="1929" y="0"/>
                      <a:pt x="1929" y="0"/>
                      <a:pt x="1929" y="0"/>
                    </a:cubicBezTo>
                    <a:cubicBezTo>
                      <a:pt x="1953" y="4"/>
                      <a:pt x="1978" y="19"/>
                      <a:pt x="1978" y="43"/>
                    </a:cubicBezTo>
                    <a:cubicBezTo>
                      <a:pt x="1978" y="58"/>
                      <a:pt x="1968" y="68"/>
                      <a:pt x="1963" y="83"/>
                    </a:cubicBezTo>
                    <a:cubicBezTo>
                      <a:pt x="1948" y="117"/>
                      <a:pt x="1934" y="136"/>
                      <a:pt x="1934" y="170"/>
                    </a:cubicBezTo>
                    <a:cubicBezTo>
                      <a:pt x="1934" y="214"/>
                      <a:pt x="1939" y="238"/>
                      <a:pt x="1939" y="277"/>
                    </a:cubicBezTo>
                    <a:cubicBezTo>
                      <a:pt x="1944" y="277"/>
                      <a:pt x="1948" y="282"/>
                      <a:pt x="1953" y="282"/>
                    </a:cubicBezTo>
                    <a:cubicBezTo>
                      <a:pt x="1968" y="282"/>
                      <a:pt x="1973" y="272"/>
                      <a:pt x="1987" y="272"/>
                    </a:cubicBezTo>
                    <a:cubicBezTo>
                      <a:pt x="2007" y="268"/>
                      <a:pt x="2022" y="268"/>
                      <a:pt x="2046" y="263"/>
                    </a:cubicBezTo>
                    <a:cubicBezTo>
                      <a:pt x="2080" y="258"/>
                      <a:pt x="2100" y="243"/>
                      <a:pt x="2138" y="243"/>
                    </a:cubicBezTo>
                    <a:cubicBezTo>
                      <a:pt x="2168" y="243"/>
                      <a:pt x="2192" y="238"/>
                      <a:pt x="2221" y="238"/>
                    </a:cubicBezTo>
                    <a:lnTo>
                      <a:pt x="2221" y="238"/>
                    </a:lnTo>
                    <a:cubicBezTo>
                      <a:pt x="2221" y="287"/>
                      <a:pt x="2202" y="311"/>
                      <a:pt x="2177" y="346"/>
                    </a:cubicBezTo>
                    <a:cubicBezTo>
                      <a:pt x="2168" y="365"/>
                      <a:pt x="2148" y="370"/>
                      <a:pt x="2143" y="390"/>
                    </a:cubicBezTo>
                    <a:cubicBezTo>
                      <a:pt x="2133" y="418"/>
                      <a:pt x="2138" y="438"/>
                      <a:pt x="2138" y="468"/>
                    </a:cubicBezTo>
                    <a:cubicBezTo>
                      <a:pt x="2133" y="526"/>
                      <a:pt x="2085" y="545"/>
                      <a:pt x="2070" y="604"/>
                    </a:cubicBezTo>
                    <a:cubicBezTo>
                      <a:pt x="2061" y="628"/>
                      <a:pt x="2070" y="642"/>
                      <a:pt x="2070" y="672"/>
                    </a:cubicBezTo>
                    <a:cubicBezTo>
                      <a:pt x="2070" y="740"/>
                      <a:pt x="2036" y="779"/>
                      <a:pt x="2022" y="847"/>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51" name="Freeform 97"/>
              <p:cNvSpPr>
                <a:spLocks noChangeArrowheads="1"/>
              </p:cNvSpPr>
              <p:nvPr/>
            </p:nvSpPr>
            <p:spPr bwMode="auto">
              <a:xfrm>
                <a:off x="8751671" y="7945260"/>
                <a:ext cx="1080894" cy="1206984"/>
              </a:xfrm>
              <a:custGeom>
                <a:avLst/>
                <a:gdLst>
                  <a:gd name="T0" fmla="*/ 0 w 1706"/>
                  <a:gd name="T1" fmla="*/ 1694 h 1905"/>
                  <a:gd name="T2" fmla="*/ 0 w 1706"/>
                  <a:gd name="T3" fmla="*/ 1694 h 1905"/>
                  <a:gd name="T4" fmla="*/ 58 w 1706"/>
                  <a:gd name="T5" fmla="*/ 1729 h 1905"/>
                  <a:gd name="T6" fmla="*/ 83 w 1706"/>
                  <a:gd name="T7" fmla="*/ 1772 h 1905"/>
                  <a:gd name="T8" fmla="*/ 151 w 1706"/>
                  <a:gd name="T9" fmla="*/ 1831 h 1905"/>
                  <a:gd name="T10" fmla="*/ 185 w 1706"/>
                  <a:gd name="T11" fmla="*/ 1807 h 1905"/>
                  <a:gd name="T12" fmla="*/ 254 w 1706"/>
                  <a:gd name="T13" fmla="*/ 1777 h 1905"/>
                  <a:gd name="T14" fmla="*/ 293 w 1706"/>
                  <a:gd name="T15" fmla="*/ 1792 h 1905"/>
                  <a:gd name="T16" fmla="*/ 297 w 1706"/>
                  <a:gd name="T17" fmla="*/ 1807 h 1905"/>
                  <a:gd name="T18" fmla="*/ 375 w 1706"/>
                  <a:gd name="T19" fmla="*/ 1826 h 1905"/>
                  <a:gd name="T20" fmla="*/ 434 w 1706"/>
                  <a:gd name="T21" fmla="*/ 1831 h 1905"/>
                  <a:gd name="T22" fmla="*/ 487 w 1706"/>
                  <a:gd name="T23" fmla="*/ 1855 h 1905"/>
                  <a:gd name="T24" fmla="*/ 516 w 1706"/>
                  <a:gd name="T25" fmla="*/ 1821 h 1905"/>
                  <a:gd name="T26" fmla="*/ 560 w 1706"/>
                  <a:gd name="T27" fmla="*/ 1836 h 1905"/>
                  <a:gd name="T28" fmla="*/ 760 w 1706"/>
                  <a:gd name="T29" fmla="*/ 1875 h 1905"/>
                  <a:gd name="T30" fmla="*/ 828 w 1706"/>
                  <a:gd name="T31" fmla="*/ 1904 h 1905"/>
                  <a:gd name="T32" fmla="*/ 877 w 1706"/>
                  <a:gd name="T33" fmla="*/ 1889 h 1905"/>
                  <a:gd name="T34" fmla="*/ 955 w 1706"/>
                  <a:gd name="T35" fmla="*/ 1855 h 1905"/>
                  <a:gd name="T36" fmla="*/ 979 w 1706"/>
                  <a:gd name="T37" fmla="*/ 1831 h 1905"/>
                  <a:gd name="T38" fmla="*/ 1086 w 1706"/>
                  <a:gd name="T39" fmla="*/ 1797 h 1905"/>
                  <a:gd name="T40" fmla="*/ 1130 w 1706"/>
                  <a:gd name="T41" fmla="*/ 1768 h 1905"/>
                  <a:gd name="T42" fmla="*/ 1193 w 1706"/>
                  <a:gd name="T43" fmla="*/ 1758 h 1905"/>
                  <a:gd name="T44" fmla="*/ 1252 w 1706"/>
                  <a:gd name="T45" fmla="*/ 1782 h 1905"/>
                  <a:gd name="T46" fmla="*/ 1354 w 1706"/>
                  <a:gd name="T47" fmla="*/ 1782 h 1905"/>
                  <a:gd name="T48" fmla="*/ 1447 w 1706"/>
                  <a:gd name="T49" fmla="*/ 1812 h 1905"/>
                  <a:gd name="T50" fmla="*/ 1553 w 1706"/>
                  <a:gd name="T51" fmla="*/ 1865 h 1905"/>
                  <a:gd name="T52" fmla="*/ 1705 w 1706"/>
                  <a:gd name="T53" fmla="*/ 1884 h 1905"/>
                  <a:gd name="T54" fmla="*/ 1705 w 1706"/>
                  <a:gd name="T55" fmla="*/ 1884 h 1905"/>
                  <a:gd name="T56" fmla="*/ 1661 w 1706"/>
                  <a:gd name="T57" fmla="*/ 823 h 1905"/>
                  <a:gd name="T58" fmla="*/ 1573 w 1706"/>
                  <a:gd name="T59" fmla="*/ 297 h 1905"/>
                  <a:gd name="T60" fmla="*/ 1573 w 1706"/>
                  <a:gd name="T61" fmla="*/ 297 h 1905"/>
                  <a:gd name="T62" fmla="*/ 1549 w 1706"/>
                  <a:gd name="T63" fmla="*/ 0 h 1905"/>
                  <a:gd name="T64" fmla="*/ 1549 w 1706"/>
                  <a:gd name="T65" fmla="*/ 0 h 1905"/>
                  <a:gd name="T66" fmla="*/ 0 w 1706"/>
                  <a:gd name="T67" fmla="*/ 77 h 1905"/>
                  <a:gd name="T68" fmla="*/ 0 w 1706"/>
                  <a:gd name="T69" fmla="*/ 77 h 1905"/>
                  <a:gd name="T70" fmla="*/ 0 w 1706"/>
                  <a:gd name="T71" fmla="*/ 1694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6" h="1905">
                    <a:moveTo>
                      <a:pt x="0" y="1694"/>
                    </a:moveTo>
                    <a:lnTo>
                      <a:pt x="0" y="1694"/>
                    </a:lnTo>
                    <a:cubicBezTo>
                      <a:pt x="19" y="1704"/>
                      <a:pt x="34" y="1714"/>
                      <a:pt x="58" y="1729"/>
                    </a:cubicBezTo>
                    <a:cubicBezTo>
                      <a:pt x="73" y="1738"/>
                      <a:pt x="73" y="1758"/>
                      <a:pt x="83" y="1772"/>
                    </a:cubicBezTo>
                    <a:cubicBezTo>
                      <a:pt x="97" y="1807"/>
                      <a:pt x="117" y="1831"/>
                      <a:pt x="151" y="1831"/>
                    </a:cubicBezTo>
                    <a:cubicBezTo>
                      <a:pt x="166" y="1831"/>
                      <a:pt x="175" y="1821"/>
                      <a:pt x="185" y="1807"/>
                    </a:cubicBezTo>
                    <a:cubicBezTo>
                      <a:pt x="204" y="1787"/>
                      <a:pt x="224" y="1777"/>
                      <a:pt x="254" y="1777"/>
                    </a:cubicBezTo>
                    <a:cubicBezTo>
                      <a:pt x="268" y="1777"/>
                      <a:pt x="278" y="1782"/>
                      <a:pt x="293" y="1792"/>
                    </a:cubicBezTo>
                    <a:cubicBezTo>
                      <a:pt x="293" y="1797"/>
                      <a:pt x="293" y="1807"/>
                      <a:pt x="297" y="1807"/>
                    </a:cubicBezTo>
                    <a:cubicBezTo>
                      <a:pt x="321" y="1826"/>
                      <a:pt x="341" y="1826"/>
                      <a:pt x="375" y="1826"/>
                    </a:cubicBezTo>
                    <a:cubicBezTo>
                      <a:pt x="395" y="1826"/>
                      <a:pt x="414" y="1821"/>
                      <a:pt x="434" y="1831"/>
                    </a:cubicBezTo>
                    <a:cubicBezTo>
                      <a:pt x="453" y="1836"/>
                      <a:pt x="463" y="1855"/>
                      <a:pt x="487" y="1855"/>
                    </a:cubicBezTo>
                    <a:cubicBezTo>
                      <a:pt x="502" y="1855"/>
                      <a:pt x="502" y="1821"/>
                      <a:pt x="516" y="1821"/>
                    </a:cubicBezTo>
                    <a:cubicBezTo>
                      <a:pt x="536" y="1821"/>
                      <a:pt x="545" y="1831"/>
                      <a:pt x="560" y="1836"/>
                    </a:cubicBezTo>
                    <a:cubicBezTo>
                      <a:pt x="638" y="1846"/>
                      <a:pt x="682" y="1860"/>
                      <a:pt x="760" y="1875"/>
                    </a:cubicBezTo>
                    <a:cubicBezTo>
                      <a:pt x="784" y="1879"/>
                      <a:pt x="799" y="1904"/>
                      <a:pt x="828" y="1904"/>
                    </a:cubicBezTo>
                    <a:cubicBezTo>
                      <a:pt x="848" y="1904"/>
                      <a:pt x="857" y="1899"/>
                      <a:pt x="877" y="1889"/>
                    </a:cubicBezTo>
                    <a:cubicBezTo>
                      <a:pt x="911" y="1884"/>
                      <a:pt x="930" y="1875"/>
                      <a:pt x="955" y="1855"/>
                    </a:cubicBezTo>
                    <a:cubicBezTo>
                      <a:pt x="964" y="1851"/>
                      <a:pt x="969" y="1840"/>
                      <a:pt x="979" y="1831"/>
                    </a:cubicBezTo>
                    <a:cubicBezTo>
                      <a:pt x="1018" y="1807"/>
                      <a:pt x="1047" y="1816"/>
                      <a:pt x="1086" y="1797"/>
                    </a:cubicBezTo>
                    <a:cubicBezTo>
                      <a:pt x="1105" y="1787"/>
                      <a:pt x="1110" y="1772"/>
                      <a:pt x="1130" y="1768"/>
                    </a:cubicBezTo>
                    <a:cubicBezTo>
                      <a:pt x="1155" y="1758"/>
                      <a:pt x="1169" y="1758"/>
                      <a:pt x="1193" y="1758"/>
                    </a:cubicBezTo>
                    <a:cubicBezTo>
                      <a:pt x="1213" y="1772"/>
                      <a:pt x="1227" y="1782"/>
                      <a:pt x="1252" y="1782"/>
                    </a:cubicBezTo>
                    <a:cubicBezTo>
                      <a:pt x="1354" y="1782"/>
                      <a:pt x="1354" y="1782"/>
                      <a:pt x="1354" y="1782"/>
                    </a:cubicBezTo>
                    <a:cubicBezTo>
                      <a:pt x="1393" y="1782"/>
                      <a:pt x="1412" y="1797"/>
                      <a:pt x="1447" y="1812"/>
                    </a:cubicBezTo>
                    <a:cubicBezTo>
                      <a:pt x="1490" y="1831"/>
                      <a:pt x="1510" y="1846"/>
                      <a:pt x="1553" y="1865"/>
                    </a:cubicBezTo>
                    <a:cubicBezTo>
                      <a:pt x="1608" y="1889"/>
                      <a:pt x="1646" y="1884"/>
                      <a:pt x="1705" y="1884"/>
                    </a:cubicBezTo>
                    <a:lnTo>
                      <a:pt x="1705" y="1884"/>
                    </a:lnTo>
                    <a:cubicBezTo>
                      <a:pt x="1661" y="823"/>
                      <a:pt x="1661" y="823"/>
                      <a:pt x="1661" y="823"/>
                    </a:cubicBezTo>
                    <a:cubicBezTo>
                      <a:pt x="1573" y="297"/>
                      <a:pt x="1573" y="297"/>
                      <a:pt x="1573" y="297"/>
                    </a:cubicBezTo>
                    <a:lnTo>
                      <a:pt x="1573" y="297"/>
                    </a:lnTo>
                    <a:cubicBezTo>
                      <a:pt x="1549" y="0"/>
                      <a:pt x="1549" y="0"/>
                      <a:pt x="1549" y="0"/>
                    </a:cubicBezTo>
                    <a:lnTo>
                      <a:pt x="1549" y="0"/>
                    </a:lnTo>
                    <a:cubicBezTo>
                      <a:pt x="1549" y="0"/>
                      <a:pt x="906" y="48"/>
                      <a:pt x="0" y="77"/>
                    </a:cubicBezTo>
                    <a:lnTo>
                      <a:pt x="0" y="77"/>
                    </a:lnTo>
                    <a:cubicBezTo>
                      <a:pt x="0" y="1694"/>
                      <a:pt x="0" y="1694"/>
                      <a:pt x="0" y="1694"/>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sp>
            <p:nvSpPr>
              <p:cNvPr id="52" name="Freeform 98"/>
              <p:cNvSpPr>
                <a:spLocks noChangeArrowheads="1"/>
              </p:cNvSpPr>
              <p:nvPr/>
            </p:nvSpPr>
            <p:spPr bwMode="auto">
              <a:xfrm>
                <a:off x="9992179" y="9272662"/>
                <a:ext cx="1596139" cy="1405814"/>
              </a:xfrm>
              <a:custGeom>
                <a:avLst/>
                <a:gdLst>
                  <a:gd name="T0" fmla="*/ 25 w 2519"/>
                  <a:gd name="T1" fmla="*/ 735 h 2217"/>
                  <a:gd name="T2" fmla="*/ 205 w 2519"/>
                  <a:gd name="T3" fmla="*/ 1067 h 2217"/>
                  <a:gd name="T4" fmla="*/ 258 w 2519"/>
                  <a:gd name="T5" fmla="*/ 1384 h 2217"/>
                  <a:gd name="T6" fmla="*/ 229 w 2519"/>
                  <a:gd name="T7" fmla="*/ 1914 h 2217"/>
                  <a:gd name="T8" fmla="*/ 224 w 2519"/>
                  <a:gd name="T9" fmla="*/ 1992 h 2217"/>
                  <a:gd name="T10" fmla="*/ 497 w 2519"/>
                  <a:gd name="T11" fmla="*/ 1934 h 2217"/>
                  <a:gd name="T12" fmla="*/ 741 w 2519"/>
                  <a:gd name="T13" fmla="*/ 2002 h 2217"/>
                  <a:gd name="T14" fmla="*/ 994 w 2519"/>
                  <a:gd name="T15" fmla="*/ 1924 h 2217"/>
                  <a:gd name="T16" fmla="*/ 1111 w 2519"/>
                  <a:gd name="T17" fmla="*/ 1851 h 2217"/>
                  <a:gd name="T18" fmla="*/ 1237 w 2519"/>
                  <a:gd name="T19" fmla="*/ 1880 h 2217"/>
                  <a:gd name="T20" fmla="*/ 1393 w 2519"/>
                  <a:gd name="T21" fmla="*/ 1968 h 2217"/>
                  <a:gd name="T22" fmla="*/ 1379 w 2519"/>
                  <a:gd name="T23" fmla="*/ 1876 h 2217"/>
                  <a:gd name="T24" fmla="*/ 1305 w 2519"/>
                  <a:gd name="T25" fmla="*/ 1705 h 2217"/>
                  <a:gd name="T26" fmla="*/ 1457 w 2519"/>
                  <a:gd name="T27" fmla="*/ 1851 h 2217"/>
                  <a:gd name="T28" fmla="*/ 1442 w 2519"/>
                  <a:gd name="T29" fmla="*/ 2128 h 2217"/>
                  <a:gd name="T30" fmla="*/ 1642 w 2519"/>
                  <a:gd name="T31" fmla="*/ 2207 h 2217"/>
                  <a:gd name="T32" fmla="*/ 1817 w 2519"/>
                  <a:gd name="T33" fmla="*/ 2133 h 2217"/>
                  <a:gd name="T34" fmla="*/ 1968 w 2519"/>
                  <a:gd name="T35" fmla="*/ 2124 h 2217"/>
                  <a:gd name="T36" fmla="*/ 1993 w 2519"/>
                  <a:gd name="T37" fmla="*/ 1900 h 2217"/>
                  <a:gd name="T38" fmla="*/ 1890 w 2519"/>
                  <a:gd name="T39" fmla="*/ 1851 h 2217"/>
                  <a:gd name="T40" fmla="*/ 1963 w 2519"/>
                  <a:gd name="T41" fmla="*/ 1797 h 2217"/>
                  <a:gd name="T42" fmla="*/ 2095 w 2519"/>
                  <a:gd name="T43" fmla="*/ 1934 h 2217"/>
                  <a:gd name="T44" fmla="*/ 2406 w 2519"/>
                  <a:gd name="T45" fmla="*/ 2153 h 2217"/>
                  <a:gd name="T46" fmla="*/ 2518 w 2519"/>
                  <a:gd name="T47" fmla="*/ 2002 h 2217"/>
                  <a:gd name="T48" fmla="*/ 2358 w 2519"/>
                  <a:gd name="T49" fmla="*/ 1885 h 2217"/>
                  <a:gd name="T50" fmla="*/ 2265 w 2519"/>
                  <a:gd name="T51" fmla="*/ 1763 h 2217"/>
                  <a:gd name="T52" fmla="*/ 2416 w 2519"/>
                  <a:gd name="T53" fmla="*/ 1656 h 2217"/>
                  <a:gd name="T54" fmla="*/ 2338 w 2519"/>
                  <a:gd name="T55" fmla="*/ 1569 h 2217"/>
                  <a:gd name="T56" fmla="*/ 2148 w 2519"/>
                  <a:gd name="T57" fmla="*/ 1603 h 2217"/>
                  <a:gd name="T58" fmla="*/ 2114 w 2519"/>
                  <a:gd name="T59" fmla="*/ 1514 h 2217"/>
                  <a:gd name="T60" fmla="*/ 1983 w 2519"/>
                  <a:gd name="T61" fmla="*/ 1564 h 2217"/>
                  <a:gd name="T62" fmla="*/ 1734 w 2519"/>
                  <a:gd name="T63" fmla="*/ 1417 h 2217"/>
                  <a:gd name="T64" fmla="*/ 1914 w 2519"/>
                  <a:gd name="T65" fmla="*/ 1349 h 2217"/>
                  <a:gd name="T66" fmla="*/ 2197 w 2519"/>
                  <a:gd name="T67" fmla="*/ 1456 h 2217"/>
                  <a:gd name="T68" fmla="*/ 2104 w 2519"/>
                  <a:gd name="T69" fmla="*/ 1232 h 2217"/>
                  <a:gd name="T70" fmla="*/ 2090 w 2519"/>
                  <a:gd name="T71" fmla="*/ 1072 h 2217"/>
                  <a:gd name="T72" fmla="*/ 1218 w 2519"/>
                  <a:gd name="T73" fmla="*/ 1116 h 2217"/>
                  <a:gd name="T74" fmla="*/ 1223 w 2519"/>
                  <a:gd name="T75" fmla="*/ 955 h 2217"/>
                  <a:gd name="T76" fmla="*/ 1257 w 2519"/>
                  <a:gd name="T77" fmla="*/ 818 h 2217"/>
                  <a:gd name="T78" fmla="*/ 1305 w 2519"/>
                  <a:gd name="T79" fmla="*/ 707 h 2217"/>
                  <a:gd name="T80" fmla="*/ 1374 w 2519"/>
                  <a:gd name="T81" fmla="*/ 619 h 2217"/>
                  <a:gd name="T82" fmla="*/ 1374 w 2519"/>
                  <a:gd name="T83" fmla="*/ 482 h 2217"/>
                  <a:gd name="T84" fmla="*/ 1437 w 2519"/>
                  <a:gd name="T85" fmla="*/ 395 h 2217"/>
                  <a:gd name="T86" fmla="*/ 1374 w 2519"/>
                  <a:gd name="T87" fmla="*/ 151 h 2217"/>
                  <a:gd name="T88" fmla="*/ 1349 w 2519"/>
                  <a:gd name="T89" fmla="*/ 0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19" h="2217">
                    <a:moveTo>
                      <a:pt x="0" y="141"/>
                    </a:moveTo>
                    <a:lnTo>
                      <a:pt x="0" y="141"/>
                    </a:lnTo>
                    <a:cubicBezTo>
                      <a:pt x="25" y="735"/>
                      <a:pt x="25" y="735"/>
                      <a:pt x="25" y="735"/>
                    </a:cubicBezTo>
                    <a:cubicBezTo>
                      <a:pt x="68" y="818"/>
                      <a:pt x="78" y="867"/>
                      <a:pt x="122" y="950"/>
                    </a:cubicBezTo>
                    <a:cubicBezTo>
                      <a:pt x="136" y="974"/>
                      <a:pt x="151" y="984"/>
                      <a:pt x="171" y="1008"/>
                    </a:cubicBezTo>
                    <a:cubicBezTo>
                      <a:pt x="185" y="1028"/>
                      <a:pt x="190" y="1047"/>
                      <a:pt x="205" y="1067"/>
                    </a:cubicBezTo>
                    <a:cubicBezTo>
                      <a:pt x="214" y="1086"/>
                      <a:pt x="229" y="1096"/>
                      <a:pt x="239" y="1116"/>
                    </a:cubicBezTo>
                    <a:cubicBezTo>
                      <a:pt x="263" y="1164"/>
                      <a:pt x="277" y="1199"/>
                      <a:pt x="277" y="1257"/>
                    </a:cubicBezTo>
                    <a:cubicBezTo>
                      <a:pt x="277" y="1310"/>
                      <a:pt x="277" y="1340"/>
                      <a:pt x="258" y="1384"/>
                    </a:cubicBezTo>
                    <a:cubicBezTo>
                      <a:pt x="234" y="1427"/>
                      <a:pt x="205" y="1451"/>
                      <a:pt x="205" y="1500"/>
                    </a:cubicBezTo>
                    <a:cubicBezTo>
                      <a:pt x="205" y="1554"/>
                      <a:pt x="234" y="1583"/>
                      <a:pt x="234" y="1641"/>
                    </a:cubicBezTo>
                    <a:cubicBezTo>
                      <a:pt x="234" y="1749"/>
                      <a:pt x="229" y="1807"/>
                      <a:pt x="229" y="1914"/>
                    </a:cubicBezTo>
                    <a:cubicBezTo>
                      <a:pt x="229" y="1919"/>
                      <a:pt x="224" y="1924"/>
                      <a:pt x="224" y="1929"/>
                    </a:cubicBezTo>
                    <a:cubicBezTo>
                      <a:pt x="224" y="1953"/>
                      <a:pt x="229" y="1968"/>
                      <a:pt x="224" y="1992"/>
                    </a:cubicBezTo>
                    <a:lnTo>
                      <a:pt x="224" y="1992"/>
                    </a:lnTo>
                    <a:cubicBezTo>
                      <a:pt x="229" y="1987"/>
                      <a:pt x="239" y="1987"/>
                      <a:pt x="244" y="1982"/>
                    </a:cubicBezTo>
                    <a:cubicBezTo>
                      <a:pt x="317" y="1968"/>
                      <a:pt x="356" y="1963"/>
                      <a:pt x="429" y="1953"/>
                    </a:cubicBezTo>
                    <a:cubicBezTo>
                      <a:pt x="453" y="1948"/>
                      <a:pt x="473" y="1934"/>
                      <a:pt x="497" y="1934"/>
                    </a:cubicBezTo>
                    <a:cubicBezTo>
                      <a:pt x="517" y="1934"/>
                      <a:pt x="531" y="1948"/>
                      <a:pt x="551" y="1953"/>
                    </a:cubicBezTo>
                    <a:cubicBezTo>
                      <a:pt x="594" y="1973"/>
                      <a:pt x="623" y="1978"/>
                      <a:pt x="672" y="1982"/>
                    </a:cubicBezTo>
                    <a:cubicBezTo>
                      <a:pt x="697" y="1987"/>
                      <a:pt x="711" y="2002"/>
                      <a:pt x="741" y="2002"/>
                    </a:cubicBezTo>
                    <a:cubicBezTo>
                      <a:pt x="838" y="2002"/>
                      <a:pt x="896" y="2002"/>
                      <a:pt x="999" y="2002"/>
                    </a:cubicBezTo>
                    <a:cubicBezTo>
                      <a:pt x="994" y="1987"/>
                      <a:pt x="989" y="1978"/>
                      <a:pt x="989" y="1963"/>
                    </a:cubicBezTo>
                    <a:cubicBezTo>
                      <a:pt x="989" y="1948"/>
                      <a:pt x="984" y="1934"/>
                      <a:pt x="994" y="1924"/>
                    </a:cubicBezTo>
                    <a:cubicBezTo>
                      <a:pt x="1004" y="1914"/>
                      <a:pt x="1013" y="1919"/>
                      <a:pt x="1023" y="1919"/>
                    </a:cubicBezTo>
                    <a:cubicBezTo>
                      <a:pt x="1033" y="1914"/>
                      <a:pt x="1033" y="1909"/>
                      <a:pt x="1037" y="1904"/>
                    </a:cubicBezTo>
                    <a:cubicBezTo>
                      <a:pt x="1072" y="1890"/>
                      <a:pt x="1076" y="1851"/>
                      <a:pt x="1111" y="1851"/>
                    </a:cubicBezTo>
                    <a:cubicBezTo>
                      <a:pt x="1125" y="1851"/>
                      <a:pt x="1130" y="1861"/>
                      <a:pt x="1140" y="1865"/>
                    </a:cubicBezTo>
                    <a:cubicBezTo>
                      <a:pt x="1164" y="1880"/>
                      <a:pt x="1179" y="1880"/>
                      <a:pt x="1203" y="1885"/>
                    </a:cubicBezTo>
                    <a:cubicBezTo>
                      <a:pt x="1218" y="1885"/>
                      <a:pt x="1223" y="1880"/>
                      <a:pt x="1237" y="1880"/>
                    </a:cubicBezTo>
                    <a:cubicBezTo>
                      <a:pt x="1247" y="1880"/>
                      <a:pt x="1252" y="1890"/>
                      <a:pt x="1257" y="1895"/>
                    </a:cubicBezTo>
                    <a:cubicBezTo>
                      <a:pt x="1272" y="1904"/>
                      <a:pt x="1276" y="1909"/>
                      <a:pt x="1291" y="1919"/>
                    </a:cubicBezTo>
                    <a:cubicBezTo>
                      <a:pt x="1325" y="1943"/>
                      <a:pt x="1349" y="1958"/>
                      <a:pt x="1393" y="1968"/>
                    </a:cubicBezTo>
                    <a:cubicBezTo>
                      <a:pt x="1398" y="1958"/>
                      <a:pt x="1403" y="1953"/>
                      <a:pt x="1403" y="1943"/>
                    </a:cubicBezTo>
                    <a:cubicBezTo>
                      <a:pt x="1403" y="1929"/>
                      <a:pt x="1393" y="1919"/>
                      <a:pt x="1388" y="1904"/>
                    </a:cubicBezTo>
                    <a:cubicBezTo>
                      <a:pt x="1383" y="1895"/>
                      <a:pt x="1383" y="1885"/>
                      <a:pt x="1379" y="1876"/>
                    </a:cubicBezTo>
                    <a:cubicBezTo>
                      <a:pt x="1364" y="1841"/>
                      <a:pt x="1335" y="1832"/>
                      <a:pt x="1315" y="1802"/>
                    </a:cubicBezTo>
                    <a:cubicBezTo>
                      <a:pt x="1296" y="1768"/>
                      <a:pt x="1296" y="1749"/>
                      <a:pt x="1291" y="1710"/>
                    </a:cubicBezTo>
                    <a:cubicBezTo>
                      <a:pt x="1305" y="1705"/>
                      <a:pt x="1305" y="1705"/>
                      <a:pt x="1305" y="1705"/>
                    </a:cubicBezTo>
                    <a:cubicBezTo>
                      <a:pt x="1325" y="1724"/>
                      <a:pt x="1335" y="1739"/>
                      <a:pt x="1359" y="1749"/>
                    </a:cubicBezTo>
                    <a:cubicBezTo>
                      <a:pt x="1383" y="1763"/>
                      <a:pt x="1403" y="1758"/>
                      <a:pt x="1422" y="1778"/>
                    </a:cubicBezTo>
                    <a:cubicBezTo>
                      <a:pt x="1442" y="1797"/>
                      <a:pt x="1452" y="1821"/>
                      <a:pt x="1457" y="1851"/>
                    </a:cubicBezTo>
                    <a:cubicBezTo>
                      <a:pt x="1461" y="1904"/>
                      <a:pt x="1446" y="1934"/>
                      <a:pt x="1457" y="1987"/>
                    </a:cubicBezTo>
                    <a:cubicBezTo>
                      <a:pt x="1457" y="2002"/>
                      <a:pt x="1461" y="2012"/>
                      <a:pt x="1461" y="2026"/>
                    </a:cubicBezTo>
                    <a:cubicBezTo>
                      <a:pt x="1442" y="2128"/>
                      <a:pt x="1442" y="2128"/>
                      <a:pt x="1442" y="2128"/>
                    </a:cubicBezTo>
                    <a:cubicBezTo>
                      <a:pt x="1471" y="2143"/>
                      <a:pt x="1490" y="2153"/>
                      <a:pt x="1520" y="2167"/>
                    </a:cubicBezTo>
                    <a:cubicBezTo>
                      <a:pt x="1554" y="2187"/>
                      <a:pt x="1568" y="2216"/>
                      <a:pt x="1607" y="2216"/>
                    </a:cubicBezTo>
                    <a:cubicBezTo>
                      <a:pt x="1622" y="2216"/>
                      <a:pt x="1627" y="2211"/>
                      <a:pt x="1642" y="2207"/>
                    </a:cubicBezTo>
                    <a:cubicBezTo>
                      <a:pt x="1656" y="2202"/>
                      <a:pt x="1671" y="2192"/>
                      <a:pt x="1681" y="2177"/>
                    </a:cubicBezTo>
                    <a:cubicBezTo>
                      <a:pt x="1695" y="2158"/>
                      <a:pt x="1700" y="2128"/>
                      <a:pt x="1729" y="2128"/>
                    </a:cubicBezTo>
                    <a:cubicBezTo>
                      <a:pt x="1763" y="2128"/>
                      <a:pt x="1783" y="2133"/>
                      <a:pt x="1817" y="2133"/>
                    </a:cubicBezTo>
                    <a:cubicBezTo>
                      <a:pt x="1847" y="2133"/>
                      <a:pt x="1861" y="2167"/>
                      <a:pt x="1890" y="2167"/>
                    </a:cubicBezTo>
                    <a:cubicBezTo>
                      <a:pt x="1905" y="2167"/>
                      <a:pt x="1910" y="2158"/>
                      <a:pt x="1924" y="2153"/>
                    </a:cubicBezTo>
                    <a:cubicBezTo>
                      <a:pt x="1938" y="2138"/>
                      <a:pt x="1949" y="2133"/>
                      <a:pt x="1968" y="2124"/>
                    </a:cubicBezTo>
                    <a:cubicBezTo>
                      <a:pt x="1993" y="2109"/>
                      <a:pt x="2021" y="2099"/>
                      <a:pt x="2021" y="2065"/>
                    </a:cubicBezTo>
                    <a:cubicBezTo>
                      <a:pt x="2021" y="2012"/>
                      <a:pt x="2012" y="1982"/>
                      <a:pt x="2002" y="1934"/>
                    </a:cubicBezTo>
                    <a:cubicBezTo>
                      <a:pt x="1997" y="1924"/>
                      <a:pt x="2002" y="1909"/>
                      <a:pt x="1993" y="1900"/>
                    </a:cubicBezTo>
                    <a:cubicBezTo>
                      <a:pt x="1988" y="1895"/>
                      <a:pt x="1973" y="1895"/>
                      <a:pt x="1963" y="1895"/>
                    </a:cubicBezTo>
                    <a:cubicBezTo>
                      <a:pt x="1953" y="1890"/>
                      <a:pt x="1944" y="1885"/>
                      <a:pt x="1934" y="1880"/>
                    </a:cubicBezTo>
                    <a:cubicBezTo>
                      <a:pt x="1914" y="1871"/>
                      <a:pt x="1890" y="1871"/>
                      <a:pt x="1890" y="1851"/>
                    </a:cubicBezTo>
                    <a:cubicBezTo>
                      <a:pt x="1890" y="1841"/>
                      <a:pt x="1905" y="1841"/>
                      <a:pt x="1905" y="1836"/>
                    </a:cubicBezTo>
                    <a:cubicBezTo>
                      <a:pt x="1919" y="1773"/>
                      <a:pt x="1919" y="1773"/>
                      <a:pt x="1919" y="1773"/>
                    </a:cubicBezTo>
                    <a:cubicBezTo>
                      <a:pt x="1938" y="1778"/>
                      <a:pt x="1949" y="1788"/>
                      <a:pt x="1963" y="1797"/>
                    </a:cubicBezTo>
                    <a:cubicBezTo>
                      <a:pt x="1983" y="1807"/>
                      <a:pt x="2002" y="1807"/>
                      <a:pt x="2007" y="1821"/>
                    </a:cubicBezTo>
                    <a:cubicBezTo>
                      <a:pt x="2021" y="1846"/>
                      <a:pt x="2021" y="1861"/>
                      <a:pt x="2036" y="1885"/>
                    </a:cubicBezTo>
                    <a:cubicBezTo>
                      <a:pt x="2051" y="1909"/>
                      <a:pt x="2070" y="1914"/>
                      <a:pt x="2095" y="1934"/>
                    </a:cubicBezTo>
                    <a:cubicBezTo>
                      <a:pt x="2119" y="1948"/>
                      <a:pt x="2134" y="1963"/>
                      <a:pt x="2158" y="1973"/>
                    </a:cubicBezTo>
                    <a:cubicBezTo>
                      <a:pt x="2211" y="2002"/>
                      <a:pt x="2250" y="2007"/>
                      <a:pt x="2309" y="2036"/>
                    </a:cubicBezTo>
                    <a:cubicBezTo>
                      <a:pt x="2358" y="2065"/>
                      <a:pt x="2372" y="2104"/>
                      <a:pt x="2406" y="2153"/>
                    </a:cubicBezTo>
                    <a:cubicBezTo>
                      <a:pt x="2436" y="2133"/>
                      <a:pt x="2445" y="2109"/>
                      <a:pt x="2469" y="2085"/>
                    </a:cubicBezTo>
                    <a:cubicBezTo>
                      <a:pt x="2484" y="2075"/>
                      <a:pt x="2489" y="2065"/>
                      <a:pt x="2499" y="2046"/>
                    </a:cubicBezTo>
                    <a:cubicBezTo>
                      <a:pt x="2504" y="2031"/>
                      <a:pt x="2518" y="2022"/>
                      <a:pt x="2518" y="2002"/>
                    </a:cubicBezTo>
                    <a:cubicBezTo>
                      <a:pt x="2518" y="1987"/>
                      <a:pt x="2504" y="1978"/>
                      <a:pt x="2494" y="1968"/>
                    </a:cubicBezTo>
                    <a:cubicBezTo>
                      <a:pt x="2465" y="1924"/>
                      <a:pt x="2441" y="1895"/>
                      <a:pt x="2392" y="1885"/>
                    </a:cubicBezTo>
                    <a:cubicBezTo>
                      <a:pt x="2377" y="1885"/>
                      <a:pt x="2372" y="1890"/>
                      <a:pt x="2358" y="1885"/>
                    </a:cubicBezTo>
                    <a:cubicBezTo>
                      <a:pt x="2328" y="1885"/>
                      <a:pt x="2314" y="1871"/>
                      <a:pt x="2284" y="1856"/>
                    </a:cubicBezTo>
                    <a:cubicBezTo>
                      <a:pt x="2265" y="1851"/>
                      <a:pt x="2245" y="1846"/>
                      <a:pt x="2245" y="1826"/>
                    </a:cubicBezTo>
                    <a:cubicBezTo>
                      <a:pt x="2245" y="1802"/>
                      <a:pt x="2265" y="1793"/>
                      <a:pt x="2265" y="1763"/>
                    </a:cubicBezTo>
                    <a:cubicBezTo>
                      <a:pt x="2265" y="1695"/>
                      <a:pt x="2265" y="1695"/>
                      <a:pt x="2265" y="1695"/>
                    </a:cubicBezTo>
                    <a:cubicBezTo>
                      <a:pt x="2289" y="1695"/>
                      <a:pt x="2304" y="1690"/>
                      <a:pt x="2323" y="1685"/>
                    </a:cubicBezTo>
                    <a:cubicBezTo>
                      <a:pt x="2363" y="1675"/>
                      <a:pt x="2382" y="1675"/>
                      <a:pt x="2416" y="1656"/>
                    </a:cubicBezTo>
                    <a:cubicBezTo>
                      <a:pt x="2421" y="1656"/>
                      <a:pt x="2421" y="1646"/>
                      <a:pt x="2426" y="1641"/>
                    </a:cubicBezTo>
                    <a:cubicBezTo>
                      <a:pt x="2402" y="1617"/>
                      <a:pt x="2397" y="1588"/>
                      <a:pt x="2367" y="1578"/>
                    </a:cubicBezTo>
                    <a:cubicBezTo>
                      <a:pt x="2358" y="1573"/>
                      <a:pt x="2348" y="1573"/>
                      <a:pt x="2338" y="1569"/>
                    </a:cubicBezTo>
                    <a:cubicBezTo>
                      <a:pt x="2323" y="1564"/>
                      <a:pt x="2323" y="1544"/>
                      <a:pt x="2309" y="1544"/>
                    </a:cubicBezTo>
                    <a:cubicBezTo>
                      <a:pt x="2284" y="1544"/>
                      <a:pt x="2275" y="1559"/>
                      <a:pt x="2256" y="1569"/>
                    </a:cubicBezTo>
                    <a:cubicBezTo>
                      <a:pt x="2217" y="1593"/>
                      <a:pt x="2192" y="1603"/>
                      <a:pt x="2148" y="1603"/>
                    </a:cubicBezTo>
                    <a:cubicBezTo>
                      <a:pt x="2104" y="1603"/>
                      <a:pt x="2104" y="1603"/>
                      <a:pt x="2104" y="1603"/>
                    </a:cubicBezTo>
                    <a:cubicBezTo>
                      <a:pt x="2109" y="1583"/>
                      <a:pt x="2124" y="1573"/>
                      <a:pt x="2124" y="1549"/>
                    </a:cubicBezTo>
                    <a:cubicBezTo>
                      <a:pt x="2124" y="1534"/>
                      <a:pt x="2129" y="1520"/>
                      <a:pt x="2114" y="1514"/>
                    </a:cubicBezTo>
                    <a:cubicBezTo>
                      <a:pt x="2095" y="1500"/>
                      <a:pt x="2075" y="1495"/>
                      <a:pt x="2056" y="1486"/>
                    </a:cubicBezTo>
                    <a:cubicBezTo>
                      <a:pt x="2046" y="1500"/>
                      <a:pt x="2036" y="1510"/>
                      <a:pt x="2021" y="1525"/>
                    </a:cubicBezTo>
                    <a:cubicBezTo>
                      <a:pt x="2012" y="1539"/>
                      <a:pt x="2002" y="1564"/>
                      <a:pt x="1983" y="1564"/>
                    </a:cubicBezTo>
                    <a:cubicBezTo>
                      <a:pt x="1890" y="1564"/>
                      <a:pt x="1890" y="1564"/>
                      <a:pt x="1890" y="1564"/>
                    </a:cubicBezTo>
                    <a:cubicBezTo>
                      <a:pt x="1847" y="1564"/>
                      <a:pt x="1812" y="1549"/>
                      <a:pt x="1792" y="1510"/>
                    </a:cubicBezTo>
                    <a:cubicBezTo>
                      <a:pt x="1773" y="1471"/>
                      <a:pt x="1734" y="1461"/>
                      <a:pt x="1734" y="1417"/>
                    </a:cubicBezTo>
                    <a:cubicBezTo>
                      <a:pt x="1768" y="1412"/>
                      <a:pt x="1792" y="1417"/>
                      <a:pt x="1822" y="1408"/>
                    </a:cubicBezTo>
                    <a:cubicBezTo>
                      <a:pt x="1847" y="1403"/>
                      <a:pt x="1851" y="1388"/>
                      <a:pt x="1871" y="1378"/>
                    </a:cubicBezTo>
                    <a:cubicBezTo>
                      <a:pt x="1885" y="1369"/>
                      <a:pt x="1899" y="1364"/>
                      <a:pt x="1914" y="1349"/>
                    </a:cubicBezTo>
                    <a:cubicBezTo>
                      <a:pt x="1934" y="1373"/>
                      <a:pt x="1958" y="1378"/>
                      <a:pt x="1988" y="1388"/>
                    </a:cubicBezTo>
                    <a:cubicBezTo>
                      <a:pt x="2021" y="1403"/>
                      <a:pt x="2041" y="1412"/>
                      <a:pt x="2075" y="1417"/>
                    </a:cubicBezTo>
                    <a:cubicBezTo>
                      <a:pt x="2124" y="1432"/>
                      <a:pt x="2153" y="1451"/>
                      <a:pt x="2197" y="1456"/>
                    </a:cubicBezTo>
                    <a:lnTo>
                      <a:pt x="2197" y="1456"/>
                    </a:lnTo>
                    <a:cubicBezTo>
                      <a:pt x="2197" y="1403"/>
                      <a:pt x="2197" y="1369"/>
                      <a:pt x="2178" y="1315"/>
                    </a:cubicBezTo>
                    <a:cubicBezTo>
                      <a:pt x="2163" y="1276"/>
                      <a:pt x="2138" y="1262"/>
                      <a:pt x="2104" y="1232"/>
                    </a:cubicBezTo>
                    <a:cubicBezTo>
                      <a:pt x="2095" y="1223"/>
                      <a:pt x="2075" y="1213"/>
                      <a:pt x="2075" y="1193"/>
                    </a:cubicBezTo>
                    <a:cubicBezTo>
                      <a:pt x="2075" y="1183"/>
                      <a:pt x="2085" y="1174"/>
                      <a:pt x="2085" y="1164"/>
                    </a:cubicBezTo>
                    <a:cubicBezTo>
                      <a:pt x="2090" y="1130"/>
                      <a:pt x="2090" y="1105"/>
                      <a:pt x="2090" y="1072"/>
                    </a:cubicBezTo>
                    <a:cubicBezTo>
                      <a:pt x="2090" y="1042"/>
                      <a:pt x="2051" y="1047"/>
                      <a:pt x="2031" y="1023"/>
                    </a:cubicBezTo>
                    <a:cubicBezTo>
                      <a:pt x="1233" y="1144"/>
                      <a:pt x="1233" y="1144"/>
                      <a:pt x="1233" y="1144"/>
                    </a:cubicBezTo>
                    <a:cubicBezTo>
                      <a:pt x="1228" y="1135"/>
                      <a:pt x="1218" y="1125"/>
                      <a:pt x="1218" y="1116"/>
                    </a:cubicBezTo>
                    <a:cubicBezTo>
                      <a:pt x="1213" y="1091"/>
                      <a:pt x="1223" y="1077"/>
                      <a:pt x="1213" y="1052"/>
                    </a:cubicBezTo>
                    <a:cubicBezTo>
                      <a:pt x="1208" y="1038"/>
                      <a:pt x="1189" y="1028"/>
                      <a:pt x="1189" y="1008"/>
                    </a:cubicBezTo>
                    <a:cubicBezTo>
                      <a:pt x="1189" y="984"/>
                      <a:pt x="1208" y="974"/>
                      <a:pt x="1223" y="955"/>
                    </a:cubicBezTo>
                    <a:cubicBezTo>
                      <a:pt x="1237" y="940"/>
                      <a:pt x="1242" y="925"/>
                      <a:pt x="1252" y="911"/>
                    </a:cubicBezTo>
                    <a:cubicBezTo>
                      <a:pt x="1262" y="892"/>
                      <a:pt x="1272" y="887"/>
                      <a:pt x="1272" y="867"/>
                    </a:cubicBezTo>
                    <a:cubicBezTo>
                      <a:pt x="1272" y="848"/>
                      <a:pt x="1267" y="838"/>
                      <a:pt x="1257" y="818"/>
                    </a:cubicBezTo>
                    <a:cubicBezTo>
                      <a:pt x="1257" y="813"/>
                      <a:pt x="1242" y="813"/>
                      <a:pt x="1242" y="804"/>
                    </a:cubicBezTo>
                    <a:cubicBezTo>
                      <a:pt x="1242" y="784"/>
                      <a:pt x="1267" y="779"/>
                      <a:pt x="1281" y="770"/>
                    </a:cubicBezTo>
                    <a:cubicBezTo>
                      <a:pt x="1300" y="755"/>
                      <a:pt x="1300" y="731"/>
                      <a:pt x="1305" y="707"/>
                    </a:cubicBezTo>
                    <a:cubicBezTo>
                      <a:pt x="1305" y="696"/>
                      <a:pt x="1305" y="682"/>
                      <a:pt x="1310" y="677"/>
                    </a:cubicBezTo>
                    <a:cubicBezTo>
                      <a:pt x="1320" y="667"/>
                      <a:pt x="1330" y="672"/>
                      <a:pt x="1340" y="667"/>
                    </a:cubicBezTo>
                    <a:cubicBezTo>
                      <a:pt x="1359" y="657"/>
                      <a:pt x="1364" y="638"/>
                      <a:pt x="1374" y="619"/>
                    </a:cubicBezTo>
                    <a:cubicBezTo>
                      <a:pt x="1374" y="614"/>
                      <a:pt x="1379" y="609"/>
                      <a:pt x="1379" y="599"/>
                    </a:cubicBezTo>
                    <a:cubicBezTo>
                      <a:pt x="1379" y="511"/>
                      <a:pt x="1379" y="511"/>
                      <a:pt x="1379" y="511"/>
                    </a:cubicBezTo>
                    <a:cubicBezTo>
                      <a:pt x="1379" y="502"/>
                      <a:pt x="1374" y="497"/>
                      <a:pt x="1374" y="482"/>
                    </a:cubicBezTo>
                    <a:cubicBezTo>
                      <a:pt x="1379" y="478"/>
                      <a:pt x="1383" y="478"/>
                      <a:pt x="1388" y="467"/>
                    </a:cubicBezTo>
                    <a:cubicBezTo>
                      <a:pt x="1398" y="443"/>
                      <a:pt x="1418" y="434"/>
                      <a:pt x="1427" y="409"/>
                    </a:cubicBezTo>
                    <a:cubicBezTo>
                      <a:pt x="1432" y="404"/>
                      <a:pt x="1437" y="400"/>
                      <a:pt x="1437" y="395"/>
                    </a:cubicBezTo>
                    <a:cubicBezTo>
                      <a:pt x="1437" y="302"/>
                      <a:pt x="1437" y="302"/>
                      <a:pt x="1437" y="302"/>
                    </a:cubicBezTo>
                    <a:cubicBezTo>
                      <a:pt x="1437" y="258"/>
                      <a:pt x="1422" y="234"/>
                      <a:pt x="1403" y="200"/>
                    </a:cubicBezTo>
                    <a:cubicBezTo>
                      <a:pt x="1393" y="180"/>
                      <a:pt x="1374" y="175"/>
                      <a:pt x="1374" y="151"/>
                    </a:cubicBezTo>
                    <a:cubicBezTo>
                      <a:pt x="1374" y="136"/>
                      <a:pt x="1379" y="127"/>
                      <a:pt x="1374" y="107"/>
                    </a:cubicBezTo>
                    <a:cubicBezTo>
                      <a:pt x="1374" y="97"/>
                      <a:pt x="1364" y="88"/>
                      <a:pt x="1359" y="78"/>
                    </a:cubicBezTo>
                    <a:cubicBezTo>
                      <a:pt x="1354" y="49"/>
                      <a:pt x="1354" y="30"/>
                      <a:pt x="1349" y="0"/>
                    </a:cubicBezTo>
                    <a:lnTo>
                      <a:pt x="1349" y="0"/>
                    </a:lnTo>
                    <a:cubicBezTo>
                      <a:pt x="0" y="141"/>
                      <a:pt x="0" y="141"/>
                      <a:pt x="0" y="141"/>
                    </a:cubicBezTo>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798"/>
                <a:endParaRPr lang="en-US" sz="1199">
                  <a:solidFill>
                    <a:srgbClr val="000000"/>
                  </a:solidFill>
                  <a:latin typeface="Arial" panose="020B0604020202020204"/>
                </a:endParaRPr>
              </a:p>
            </p:txBody>
          </p:sp>
        </p:grpSp>
        <p:sp>
          <p:nvSpPr>
            <p:cNvPr id="6" name="Oval 5"/>
            <p:cNvSpPr/>
            <p:nvPr/>
          </p:nvSpPr>
          <p:spPr>
            <a:xfrm>
              <a:off x="719528" y="2960557"/>
              <a:ext cx="137292" cy="135508"/>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98"/>
              <a:endParaRPr lang="en-US" sz="1798">
                <a:solidFill>
                  <a:srgbClr val="FFFFFF"/>
                </a:solidFill>
                <a:latin typeface="Arial" panose="020B0604020202020204"/>
              </a:endParaRPr>
            </a:p>
          </p:txBody>
        </p:sp>
        <p:sp>
          <p:nvSpPr>
            <p:cNvPr id="7" name="Oval 6"/>
            <p:cNvSpPr/>
            <p:nvPr/>
          </p:nvSpPr>
          <p:spPr>
            <a:xfrm>
              <a:off x="1739412" y="3466332"/>
              <a:ext cx="137292" cy="135508"/>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98"/>
              <a:endParaRPr lang="en-US" sz="1798">
                <a:solidFill>
                  <a:srgbClr val="FFFFFF"/>
                </a:solidFill>
                <a:latin typeface="Arial" panose="020B0604020202020204"/>
              </a:endParaRPr>
            </a:p>
          </p:txBody>
        </p:sp>
        <p:sp>
          <p:nvSpPr>
            <p:cNvPr id="8" name="Oval 7"/>
            <p:cNvSpPr/>
            <p:nvPr/>
          </p:nvSpPr>
          <p:spPr>
            <a:xfrm>
              <a:off x="2006184" y="3467724"/>
              <a:ext cx="137292" cy="135508"/>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98"/>
              <a:endParaRPr lang="en-US" sz="1798">
                <a:solidFill>
                  <a:srgbClr val="FFFFFF"/>
                </a:solidFill>
                <a:latin typeface="Arial" panose="020B0604020202020204"/>
              </a:endParaRPr>
            </a:p>
          </p:txBody>
        </p:sp>
        <p:sp>
          <p:nvSpPr>
            <p:cNvPr id="9" name="Oval 8"/>
            <p:cNvSpPr/>
            <p:nvPr/>
          </p:nvSpPr>
          <p:spPr>
            <a:xfrm>
              <a:off x="2101120" y="3839975"/>
              <a:ext cx="137292" cy="135508"/>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98"/>
              <a:endParaRPr lang="en-US" sz="1798">
                <a:solidFill>
                  <a:srgbClr val="FFFFFF"/>
                </a:solidFill>
                <a:latin typeface="Arial" panose="020B0604020202020204"/>
              </a:endParaRPr>
            </a:p>
          </p:txBody>
        </p:sp>
        <p:sp>
          <p:nvSpPr>
            <p:cNvPr id="12" name="Oval 11"/>
            <p:cNvSpPr/>
            <p:nvPr/>
          </p:nvSpPr>
          <p:spPr>
            <a:xfrm>
              <a:off x="3220382" y="4112295"/>
              <a:ext cx="137292" cy="135508"/>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98"/>
              <a:endParaRPr lang="en-US" sz="1798">
                <a:solidFill>
                  <a:srgbClr val="FFFFFF"/>
                </a:solidFill>
                <a:latin typeface="Arial" panose="020B0604020202020204"/>
              </a:endParaRPr>
            </a:p>
          </p:txBody>
        </p:sp>
        <p:sp>
          <p:nvSpPr>
            <p:cNvPr id="13" name="Oval 12"/>
            <p:cNvSpPr/>
            <p:nvPr/>
          </p:nvSpPr>
          <p:spPr>
            <a:xfrm>
              <a:off x="3003027" y="4479554"/>
              <a:ext cx="137292" cy="135508"/>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98"/>
              <a:endParaRPr lang="en-US" sz="1798">
                <a:solidFill>
                  <a:srgbClr val="FFFFFF"/>
                </a:solidFill>
                <a:latin typeface="Arial" panose="020B0604020202020204"/>
              </a:endParaRPr>
            </a:p>
          </p:txBody>
        </p:sp>
        <p:sp>
          <p:nvSpPr>
            <p:cNvPr id="14" name="Oval 13"/>
            <p:cNvSpPr/>
            <p:nvPr/>
          </p:nvSpPr>
          <p:spPr>
            <a:xfrm>
              <a:off x="4472060" y="5041690"/>
              <a:ext cx="137292" cy="135508"/>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98"/>
              <a:endParaRPr lang="en-US" sz="1798">
                <a:solidFill>
                  <a:srgbClr val="FFFFFF"/>
                </a:solidFill>
                <a:latin typeface="Arial" panose="020B0604020202020204"/>
              </a:endParaRPr>
            </a:p>
          </p:txBody>
        </p:sp>
        <p:sp>
          <p:nvSpPr>
            <p:cNvPr id="15" name="Oval 14"/>
            <p:cNvSpPr/>
            <p:nvPr/>
          </p:nvSpPr>
          <p:spPr>
            <a:xfrm>
              <a:off x="3992372" y="5356478"/>
              <a:ext cx="137292" cy="135508"/>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98"/>
              <a:endParaRPr lang="en-US" sz="1798">
                <a:solidFill>
                  <a:srgbClr val="FFFFFF"/>
                </a:solidFill>
                <a:latin typeface="Arial" panose="020B0604020202020204"/>
              </a:endParaRPr>
            </a:p>
          </p:txBody>
        </p:sp>
      </p:grpSp>
      <p:sp>
        <p:nvSpPr>
          <p:cNvPr id="53" name="Oval 52"/>
          <p:cNvSpPr/>
          <p:nvPr/>
        </p:nvSpPr>
        <p:spPr>
          <a:xfrm>
            <a:off x="2877982" y="3561986"/>
            <a:ext cx="138722" cy="143310"/>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98"/>
            <a:endParaRPr lang="en-US" sz="1798" dirty="0">
              <a:solidFill>
                <a:srgbClr val="FFFFFF"/>
              </a:solidFill>
              <a:latin typeface="Arial" panose="020B0604020202020204"/>
            </a:endParaRPr>
          </a:p>
        </p:txBody>
      </p:sp>
      <p:sp>
        <p:nvSpPr>
          <p:cNvPr id="61" name="TextBox 60"/>
          <p:cNvSpPr txBox="1"/>
          <p:nvPr/>
        </p:nvSpPr>
        <p:spPr>
          <a:xfrm>
            <a:off x="6990275" y="431722"/>
            <a:ext cx="5088155" cy="5431872"/>
          </a:xfrm>
          <a:prstGeom prst="rect">
            <a:avLst/>
          </a:prstGeom>
          <a:noFill/>
        </p:spPr>
        <p:txBody>
          <a:bodyPr wrap="square" rtlCol="0">
            <a:spAutoFit/>
          </a:bodyPr>
          <a:lstStyle/>
          <a:p>
            <a:pPr marL="230504" indent="-230504" defTabSz="913798">
              <a:lnSpc>
                <a:spcPct val="200000"/>
              </a:lnSpc>
              <a:spcBef>
                <a:spcPts val="1599"/>
              </a:spcBef>
              <a:buClr>
                <a:srgbClr val="B0AEAA"/>
              </a:buClr>
              <a:buFont typeface="Wingdings" charset="2"/>
              <a:buChar char="§"/>
            </a:pPr>
            <a:r>
              <a:rPr lang="en-US" sz="2398" dirty="0">
                <a:solidFill>
                  <a:srgbClr val="FFFFFF"/>
                </a:solidFill>
                <a:latin typeface="Arial" panose="020B0604020202020204" pitchFamily="34" charset="0"/>
                <a:ea typeface="Helvetica Neue" charset="0"/>
                <a:cs typeface="Arial" panose="020B0604020202020204" pitchFamily="34" charset="0"/>
              </a:rPr>
              <a:t>CI / CD Pipeline</a:t>
            </a:r>
          </a:p>
          <a:p>
            <a:pPr marL="230504" indent="-230504" defTabSz="913798">
              <a:lnSpc>
                <a:spcPct val="200000"/>
              </a:lnSpc>
              <a:spcBef>
                <a:spcPts val="1599"/>
              </a:spcBef>
              <a:buClr>
                <a:srgbClr val="B0AEAA"/>
              </a:buClr>
              <a:buFont typeface="Wingdings" charset="2"/>
              <a:buChar char="§"/>
            </a:pPr>
            <a:r>
              <a:rPr lang="en-US" sz="2398" dirty="0">
                <a:solidFill>
                  <a:srgbClr val="FFFFFF"/>
                </a:solidFill>
                <a:latin typeface="Arial" panose="020B0604020202020204" pitchFamily="34" charset="0"/>
                <a:ea typeface="Helvetica Neue" charset="0"/>
                <a:cs typeface="Arial" panose="020B0604020202020204" pitchFamily="34" charset="0"/>
              </a:rPr>
              <a:t>Enterprise DevOps ToolChain</a:t>
            </a:r>
          </a:p>
          <a:p>
            <a:pPr marL="230504" indent="-230504" defTabSz="913798">
              <a:lnSpc>
                <a:spcPct val="200000"/>
              </a:lnSpc>
              <a:spcBef>
                <a:spcPts val="1599"/>
              </a:spcBef>
              <a:buClr>
                <a:srgbClr val="B0AEAA"/>
              </a:buClr>
              <a:buFont typeface="Wingdings" charset="2"/>
              <a:buChar char="§"/>
            </a:pPr>
            <a:r>
              <a:rPr lang="en-US" sz="2398" dirty="0">
                <a:solidFill>
                  <a:srgbClr val="FFFFFF"/>
                </a:solidFill>
                <a:latin typeface="Arial" panose="020B0604020202020204" pitchFamily="34" charset="0"/>
                <a:ea typeface="Helvetica Neue" charset="0"/>
                <a:cs typeface="Arial" panose="020B0604020202020204" pitchFamily="34" charset="0"/>
              </a:rPr>
              <a:t>SDLC and GitFlow Practices</a:t>
            </a:r>
          </a:p>
          <a:p>
            <a:pPr marL="230504" indent="-230504" defTabSz="913798">
              <a:lnSpc>
                <a:spcPct val="200000"/>
              </a:lnSpc>
              <a:spcBef>
                <a:spcPts val="1599"/>
              </a:spcBef>
              <a:buClr>
                <a:srgbClr val="B0AEAA"/>
              </a:buClr>
              <a:buFont typeface="Wingdings" charset="2"/>
              <a:buChar char="§"/>
            </a:pPr>
            <a:r>
              <a:rPr lang="en-US" sz="2398" dirty="0">
                <a:solidFill>
                  <a:srgbClr val="FFFFFF"/>
                </a:solidFill>
                <a:latin typeface="Arial" panose="020B0604020202020204" pitchFamily="34" charset="0"/>
                <a:ea typeface="Helvetica Neue" charset="0"/>
                <a:cs typeface="Arial" panose="020B0604020202020204" pitchFamily="34" charset="0"/>
              </a:rPr>
              <a:t>Serverless and Kubernettes</a:t>
            </a:r>
          </a:p>
          <a:p>
            <a:pPr marL="230504" indent="-230504" defTabSz="913798">
              <a:lnSpc>
                <a:spcPct val="200000"/>
              </a:lnSpc>
              <a:spcBef>
                <a:spcPts val="1599"/>
              </a:spcBef>
              <a:buClr>
                <a:srgbClr val="B0AEAA"/>
              </a:buClr>
              <a:buFont typeface="Wingdings" charset="2"/>
              <a:buChar char="§"/>
            </a:pPr>
            <a:r>
              <a:rPr lang="en-US" sz="2398" dirty="0">
                <a:solidFill>
                  <a:srgbClr val="FFFFFF"/>
                </a:solidFill>
                <a:latin typeface="Arial" panose="020B0604020202020204" pitchFamily="34" charset="0"/>
                <a:ea typeface="Helvetica Neue" charset="0"/>
                <a:cs typeface="Arial" panose="020B0604020202020204" pitchFamily="34" charset="0"/>
              </a:rPr>
              <a:t>Deployment Methods</a:t>
            </a:r>
          </a:p>
          <a:p>
            <a:pPr marL="230504" indent="-230504" defTabSz="913798">
              <a:lnSpc>
                <a:spcPct val="200000"/>
              </a:lnSpc>
              <a:spcBef>
                <a:spcPts val="1599"/>
              </a:spcBef>
              <a:buClr>
                <a:srgbClr val="B0AEAA"/>
              </a:buClr>
              <a:buFont typeface="Wingdings" charset="2"/>
              <a:buChar char="§"/>
            </a:pPr>
            <a:r>
              <a:rPr lang="en-US" sz="2398" dirty="0">
                <a:solidFill>
                  <a:srgbClr val="FFFFFF"/>
                </a:solidFill>
                <a:latin typeface="Arial" panose="020B0604020202020204" pitchFamily="34" charset="0"/>
                <a:ea typeface="Helvetica Neue" charset="0"/>
                <a:cs typeface="Arial" panose="020B0604020202020204" pitchFamily="34" charset="0"/>
              </a:rPr>
              <a:t>What do YOU want to see?</a:t>
            </a:r>
          </a:p>
        </p:txBody>
      </p:sp>
    </p:spTree>
    <p:extLst>
      <p:ext uri="{BB962C8B-B14F-4D97-AF65-F5344CB8AC3E}">
        <p14:creationId xmlns:p14="http://schemas.microsoft.com/office/powerpoint/2010/main" val="61471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wipe(left)">
                                      <p:cBhvr>
                                        <p:cTn id="7" dur="500"/>
                                        <p:tgtEl>
                                          <p:spTgt spid="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
                                            <p:txEl>
                                              <p:pRg st="1" end="1"/>
                                            </p:txEl>
                                          </p:spTgt>
                                        </p:tgtEl>
                                        <p:attrNameLst>
                                          <p:attrName>style.visibility</p:attrName>
                                        </p:attrNameLst>
                                      </p:cBhvr>
                                      <p:to>
                                        <p:strVal val="visible"/>
                                      </p:to>
                                    </p:set>
                                    <p:animEffect transition="in" filter="wipe(left)">
                                      <p:cBhvr>
                                        <p:cTn id="12" dur="500"/>
                                        <p:tgtEl>
                                          <p:spTgt spid="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
                                            <p:txEl>
                                              <p:pRg st="2" end="2"/>
                                            </p:txEl>
                                          </p:spTgt>
                                        </p:tgtEl>
                                        <p:attrNameLst>
                                          <p:attrName>style.visibility</p:attrName>
                                        </p:attrNameLst>
                                      </p:cBhvr>
                                      <p:to>
                                        <p:strVal val="visible"/>
                                      </p:to>
                                    </p:set>
                                    <p:animEffect transition="in" filter="wipe(left)">
                                      <p:cBhvr>
                                        <p:cTn id="17" dur="500"/>
                                        <p:tgtEl>
                                          <p:spTgt spid="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
                                            <p:txEl>
                                              <p:pRg st="3" end="3"/>
                                            </p:txEl>
                                          </p:spTgt>
                                        </p:tgtEl>
                                        <p:attrNameLst>
                                          <p:attrName>style.visibility</p:attrName>
                                        </p:attrNameLst>
                                      </p:cBhvr>
                                      <p:to>
                                        <p:strVal val="visible"/>
                                      </p:to>
                                    </p:set>
                                    <p:animEffect transition="in" filter="wipe(left)">
                                      <p:cBhvr>
                                        <p:cTn id="22" dur="500"/>
                                        <p:tgtEl>
                                          <p:spTgt spid="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xEl>
                                              <p:pRg st="4" end="4"/>
                                            </p:txEl>
                                          </p:spTgt>
                                        </p:tgtEl>
                                        <p:attrNameLst>
                                          <p:attrName>style.visibility</p:attrName>
                                        </p:attrNameLst>
                                      </p:cBhvr>
                                      <p:to>
                                        <p:strVal val="visible"/>
                                      </p:to>
                                    </p:set>
                                    <p:animEffect transition="in" filter="wipe(left)">
                                      <p:cBhvr>
                                        <p:cTn id="27" dur="500"/>
                                        <p:tgtEl>
                                          <p:spTgt spid="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
                                            <p:txEl>
                                              <p:pRg st="5" end="5"/>
                                            </p:txEl>
                                          </p:spTgt>
                                        </p:tgtEl>
                                        <p:attrNameLst>
                                          <p:attrName>style.visibility</p:attrName>
                                        </p:attrNameLst>
                                      </p:cBhvr>
                                      <p:to>
                                        <p:strVal val="visible"/>
                                      </p:to>
                                    </p:set>
                                    <p:animEffect transition="in" filter="wipe(left)">
                                      <p:cBhvr>
                                        <p:cTn id="32" dur="500"/>
                                        <p:tgtEl>
                                          <p:spTgt spid="6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EA2F54-8D29-A546-A274-C4D6C313A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8540" y="3286901"/>
            <a:ext cx="544781" cy="653737"/>
          </a:xfrm>
          <a:prstGeom prst="rect">
            <a:avLst/>
          </a:prstGeom>
        </p:spPr>
      </p:pic>
      <p:sp>
        <p:nvSpPr>
          <p:cNvPr id="6" name="TextBox 5">
            <a:extLst>
              <a:ext uri="{FF2B5EF4-FFF2-40B4-BE49-F238E27FC236}">
                <a16:creationId xmlns:a16="http://schemas.microsoft.com/office/drawing/2014/main" id="{1F9A41B3-F679-F141-A221-ADB3F8B02D8F}"/>
              </a:ext>
            </a:extLst>
          </p:cNvPr>
          <p:cNvSpPr txBox="1"/>
          <p:nvPr/>
        </p:nvSpPr>
        <p:spPr>
          <a:xfrm>
            <a:off x="8038427" y="4029335"/>
            <a:ext cx="825006" cy="155632"/>
          </a:xfrm>
          <a:prstGeom prst="rect">
            <a:avLst/>
          </a:prstGeom>
          <a:noFill/>
        </p:spPr>
        <p:txBody>
          <a:bodyPr wrap="square" lIns="0" tIns="0" rIns="0" bIns="0" rtlCol="0" anchor="t">
            <a:noAutofit/>
          </a:bodyPr>
          <a:lstStyle/>
          <a:p>
            <a:pPr algn="ctr"/>
            <a:r>
              <a:rPr lang="en-US" sz="1200" b="1" dirty="0"/>
              <a:t>AWS</a:t>
            </a:r>
          </a:p>
          <a:p>
            <a:pPr algn="ctr"/>
            <a:r>
              <a:rPr lang="en-US" sz="1200" b="1" dirty="0"/>
              <a:t>Lambda</a:t>
            </a:r>
          </a:p>
        </p:txBody>
      </p:sp>
      <p:grpSp>
        <p:nvGrpSpPr>
          <p:cNvPr id="12" name="Group 11">
            <a:extLst>
              <a:ext uri="{FF2B5EF4-FFF2-40B4-BE49-F238E27FC236}">
                <a16:creationId xmlns:a16="http://schemas.microsoft.com/office/drawing/2014/main" id="{41140139-4456-2044-A1CB-7CD6C9646729}"/>
              </a:ext>
            </a:extLst>
          </p:cNvPr>
          <p:cNvGrpSpPr/>
          <p:nvPr/>
        </p:nvGrpSpPr>
        <p:grpSpPr>
          <a:xfrm>
            <a:off x="6751512" y="1897056"/>
            <a:ext cx="3712095" cy="3161638"/>
            <a:chOff x="2562225" y="1285705"/>
            <a:chExt cx="1698909" cy="1418305"/>
          </a:xfrm>
        </p:grpSpPr>
        <p:sp>
          <p:nvSpPr>
            <p:cNvPr id="13" name="Rounded Rectangle 12">
              <a:extLst>
                <a:ext uri="{FF2B5EF4-FFF2-40B4-BE49-F238E27FC236}">
                  <a16:creationId xmlns:a16="http://schemas.microsoft.com/office/drawing/2014/main" id="{05D66529-9CAE-4648-BE17-F66FDDCE9BF3}"/>
                </a:ext>
              </a:extLst>
            </p:cNvPr>
            <p:cNvSpPr/>
            <p:nvPr/>
          </p:nvSpPr>
          <p:spPr>
            <a:xfrm>
              <a:off x="2562225" y="1446642"/>
              <a:ext cx="1698909" cy="125736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5" name="Picture 14">
              <a:extLst>
                <a:ext uri="{FF2B5EF4-FFF2-40B4-BE49-F238E27FC236}">
                  <a16:creationId xmlns:a16="http://schemas.microsoft.com/office/drawing/2014/main" id="{4B00F83F-7CBC-604E-BC79-D243A6D23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1288" y="1285705"/>
              <a:ext cx="359481" cy="359481"/>
            </a:xfrm>
            <a:prstGeom prst="rect">
              <a:avLst/>
            </a:prstGeom>
          </p:spPr>
        </p:pic>
      </p:grpSp>
      <p:pic>
        <p:nvPicPr>
          <p:cNvPr id="11" name="Picture 10">
            <a:extLst>
              <a:ext uri="{FF2B5EF4-FFF2-40B4-BE49-F238E27FC236}">
                <a16:creationId xmlns:a16="http://schemas.microsoft.com/office/drawing/2014/main" id="{ADF9D416-544F-044C-9819-7AC175396F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3248" y="3351160"/>
            <a:ext cx="508416" cy="531353"/>
          </a:xfrm>
          <a:prstGeom prst="rect">
            <a:avLst/>
          </a:prstGeom>
        </p:spPr>
      </p:pic>
      <p:pic>
        <p:nvPicPr>
          <p:cNvPr id="18" name="Picture 17">
            <a:extLst>
              <a:ext uri="{FF2B5EF4-FFF2-40B4-BE49-F238E27FC236}">
                <a16:creationId xmlns:a16="http://schemas.microsoft.com/office/drawing/2014/main" id="{F3A07D89-E79F-CC4E-9E1F-9C31793EF1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4500" y="3312772"/>
            <a:ext cx="543466" cy="601994"/>
          </a:xfrm>
          <a:prstGeom prst="rect">
            <a:avLst/>
          </a:prstGeom>
        </p:spPr>
      </p:pic>
      <p:sp>
        <p:nvSpPr>
          <p:cNvPr id="19" name="TextBox 18">
            <a:extLst>
              <a:ext uri="{FF2B5EF4-FFF2-40B4-BE49-F238E27FC236}">
                <a16:creationId xmlns:a16="http://schemas.microsoft.com/office/drawing/2014/main" id="{9AD3A99C-8639-DA46-871E-C0F391C6EA4B}"/>
              </a:ext>
            </a:extLst>
          </p:cNvPr>
          <p:cNvSpPr txBox="1"/>
          <p:nvPr/>
        </p:nvSpPr>
        <p:spPr>
          <a:xfrm>
            <a:off x="9568857" y="4127209"/>
            <a:ext cx="894752" cy="155632"/>
          </a:xfrm>
          <a:prstGeom prst="rect">
            <a:avLst/>
          </a:prstGeom>
          <a:noFill/>
        </p:spPr>
        <p:txBody>
          <a:bodyPr wrap="square" lIns="0" tIns="0" rIns="0" bIns="0" rtlCol="0" anchor="t">
            <a:noAutofit/>
          </a:bodyPr>
          <a:lstStyle/>
          <a:p>
            <a:pPr algn="ctr"/>
            <a:r>
              <a:rPr lang="en-US" sz="1200" b="1" dirty="0"/>
              <a:t>Amazon</a:t>
            </a:r>
            <a:br>
              <a:rPr lang="en-US" sz="1200" b="1" dirty="0"/>
            </a:br>
            <a:r>
              <a:rPr lang="en-US" sz="1200" b="1" dirty="0"/>
              <a:t>DynamoDB</a:t>
            </a:r>
            <a:endParaRPr lang="en-US" sz="2800" b="1" dirty="0"/>
          </a:p>
        </p:txBody>
      </p:sp>
      <p:cxnSp>
        <p:nvCxnSpPr>
          <p:cNvPr id="21" name="Straight Arrow Connector 20">
            <a:extLst>
              <a:ext uri="{FF2B5EF4-FFF2-40B4-BE49-F238E27FC236}">
                <a16:creationId xmlns:a16="http://schemas.microsoft.com/office/drawing/2014/main" id="{7D1B69AC-904A-0944-8E31-16BF5D507848}"/>
              </a:ext>
            </a:extLst>
          </p:cNvPr>
          <p:cNvCxnSpPr/>
          <p:nvPr/>
        </p:nvCxnSpPr>
        <p:spPr>
          <a:xfrm>
            <a:off x="7011664" y="3453583"/>
            <a:ext cx="1144500"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D35F1BA-F73B-584B-AE83-F09BC8A8645D}"/>
              </a:ext>
            </a:extLst>
          </p:cNvPr>
          <p:cNvCxnSpPr>
            <a:cxnSpLocks/>
          </p:cNvCxnSpPr>
          <p:nvPr/>
        </p:nvCxnSpPr>
        <p:spPr>
          <a:xfrm>
            <a:off x="8723321" y="3453583"/>
            <a:ext cx="1021179"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A9DE15-0790-9B49-A4DB-16D099791954}"/>
              </a:ext>
            </a:extLst>
          </p:cNvPr>
          <p:cNvCxnSpPr>
            <a:cxnSpLocks/>
          </p:cNvCxnSpPr>
          <p:nvPr/>
        </p:nvCxnSpPr>
        <p:spPr>
          <a:xfrm>
            <a:off x="4769899" y="3453583"/>
            <a:ext cx="1733349"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27CBE29-E251-034E-9756-FAD06D8B2D2F}"/>
              </a:ext>
            </a:extLst>
          </p:cNvPr>
          <p:cNvCxnSpPr>
            <a:cxnSpLocks/>
          </p:cNvCxnSpPr>
          <p:nvPr/>
        </p:nvCxnSpPr>
        <p:spPr>
          <a:xfrm flipH="1">
            <a:off x="8709674" y="3751559"/>
            <a:ext cx="1021178"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6750468-10BC-3F4A-AA0B-583654A42145}"/>
              </a:ext>
            </a:extLst>
          </p:cNvPr>
          <p:cNvCxnSpPr>
            <a:cxnSpLocks/>
          </p:cNvCxnSpPr>
          <p:nvPr/>
        </p:nvCxnSpPr>
        <p:spPr>
          <a:xfrm flipH="1">
            <a:off x="7024726" y="3751559"/>
            <a:ext cx="1131438"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8A7DE9-6449-424F-8EF7-ABAA1947C583}"/>
              </a:ext>
            </a:extLst>
          </p:cNvPr>
          <p:cNvSpPr txBox="1"/>
          <p:nvPr/>
        </p:nvSpPr>
        <p:spPr>
          <a:xfrm>
            <a:off x="6466252" y="4020617"/>
            <a:ext cx="640080" cy="381132"/>
          </a:xfrm>
          <a:prstGeom prst="rect">
            <a:avLst/>
          </a:prstGeom>
          <a:solidFill>
            <a:schemeClr val="bg1"/>
          </a:solidFill>
        </p:spPr>
        <p:txBody>
          <a:bodyPr wrap="square" lIns="0" tIns="0" rIns="0" bIns="0" rtlCol="0" anchor="t">
            <a:noAutofit/>
          </a:bodyPr>
          <a:lstStyle/>
          <a:p>
            <a:pPr algn="ctr"/>
            <a:r>
              <a:rPr lang="en-US" sz="1200" b="1" dirty="0"/>
              <a:t>Alexa Skill</a:t>
            </a:r>
            <a:endParaRPr lang="en-US" sz="2800" b="1" dirty="0"/>
          </a:p>
        </p:txBody>
      </p:sp>
      <p:sp>
        <p:nvSpPr>
          <p:cNvPr id="4" name="Title 3"/>
          <p:cNvSpPr>
            <a:spLocks noGrp="1"/>
          </p:cNvSpPr>
          <p:nvPr>
            <p:ph type="title"/>
          </p:nvPr>
        </p:nvSpPr>
        <p:spPr/>
        <p:txBody>
          <a:bodyPr/>
          <a:lstStyle/>
          <a:p>
            <a:r>
              <a:rPr lang="en-US" dirty="0"/>
              <a:t>Raffle Architecture</a:t>
            </a:r>
          </a:p>
        </p:txBody>
      </p:sp>
      <p:pic>
        <p:nvPicPr>
          <p:cNvPr id="9" name="Picture 8">
            <a:extLst>
              <a:ext uri="{FF2B5EF4-FFF2-40B4-BE49-F238E27FC236}">
                <a16:creationId xmlns:a16="http://schemas.microsoft.com/office/drawing/2014/main" id="{CF2DB436-FB90-4B42-8496-3E4AE58A85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3335" y="2934347"/>
            <a:ext cx="596564" cy="1358846"/>
          </a:xfrm>
          <a:prstGeom prst="rect">
            <a:avLst/>
          </a:prstGeom>
        </p:spPr>
      </p:pic>
      <p:cxnSp>
        <p:nvCxnSpPr>
          <p:cNvPr id="33" name="Straight Arrow Connector 32">
            <a:extLst>
              <a:ext uri="{FF2B5EF4-FFF2-40B4-BE49-F238E27FC236}">
                <a16:creationId xmlns:a16="http://schemas.microsoft.com/office/drawing/2014/main" id="{D81860B3-8AEF-FC4E-9E27-501E7F3F7FC7}"/>
              </a:ext>
            </a:extLst>
          </p:cNvPr>
          <p:cNvCxnSpPr>
            <a:cxnSpLocks/>
          </p:cNvCxnSpPr>
          <p:nvPr/>
        </p:nvCxnSpPr>
        <p:spPr>
          <a:xfrm flipH="1">
            <a:off x="4769899" y="3751559"/>
            <a:ext cx="1733349"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D646DEB-22FF-9D4B-9593-F3B4F1DBE9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1252" y="2967746"/>
            <a:ext cx="906848" cy="1209130"/>
          </a:xfrm>
          <a:prstGeom prst="rect">
            <a:avLst/>
          </a:prstGeom>
        </p:spPr>
      </p:pic>
      <p:cxnSp>
        <p:nvCxnSpPr>
          <p:cNvPr id="37" name="Straight Arrow Connector 36">
            <a:extLst>
              <a:ext uri="{FF2B5EF4-FFF2-40B4-BE49-F238E27FC236}">
                <a16:creationId xmlns:a16="http://schemas.microsoft.com/office/drawing/2014/main" id="{91A97757-7412-0A49-B806-1D91972809E5}"/>
              </a:ext>
            </a:extLst>
          </p:cNvPr>
          <p:cNvCxnSpPr>
            <a:cxnSpLocks/>
          </p:cNvCxnSpPr>
          <p:nvPr/>
        </p:nvCxnSpPr>
        <p:spPr>
          <a:xfrm>
            <a:off x="2439986" y="3453583"/>
            <a:ext cx="1733349"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4A278C5-8B67-2947-B35C-30C4E76DE341}"/>
              </a:ext>
            </a:extLst>
          </p:cNvPr>
          <p:cNvCxnSpPr>
            <a:cxnSpLocks/>
          </p:cNvCxnSpPr>
          <p:nvPr/>
        </p:nvCxnSpPr>
        <p:spPr>
          <a:xfrm flipH="1">
            <a:off x="2439986" y="3751559"/>
            <a:ext cx="1733349"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17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88B1CB-AB28-5F41-97F9-469B6D3431A3}"/>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375921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AHEAD Innovation Days</a:t>
            </a:r>
          </a:p>
        </p:txBody>
      </p:sp>
      <p:sp>
        <p:nvSpPr>
          <p:cNvPr id="9" name="Text Placeholder 8"/>
          <p:cNvSpPr>
            <a:spLocks noGrp="1"/>
          </p:cNvSpPr>
          <p:nvPr>
            <p:ph type="body" sz="quarter" idx="11"/>
          </p:nvPr>
        </p:nvSpPr>
        <p:spPr>
          <a:xfrm>
            <a:off x="1399600" y="3755723"/>
            <a:ext cx="6701984" cy="675596"/>
          </a:xfrm>
        </p:spPr>
        <p:txBody>
          <a:bodyPr/>
          <a:lstStyle/>
          <a:p>
            <a:r>
              <a:rPr lang="en-US" sz="2400" dirty="0"/>
              <a:t>AWS – Automation, Security, and Governance</a:t>
            </a:r>
          </a:p>
        </p:txBody>
      </p:sp>
    </p:spTree>
    <p:extLst>
      <p:ext uri="{BB962C8B-B14F-4D97-AF65-F5344CB8AC3E}">
        <p14:creationId xmlns:p14="http://schemas.microsoft.com/office/powerpoint/2010/main" val="1792002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5|5.7|6.3"/>
</p:tagLst>
</file>

<file path=ppt/tags/tag2.xml><?xml version="1.0" encoding="utf-8"?>
<p:tagLst xmlns:a="http://schemas.openxmlformats.org/drawingml/2006/main" xmlns:r="http://schemas.openxmlformats.org/officeDocument/2006/relationships" xmlns:p="http://schemas.openxmlformats.org/presentationml/2006/main">
  <p:tag name="TIMING" val="|7.5|5.7|6.3"/>
</p:tagLst>
</file>

<file path=ppt/theme/theme1.xml><?xml version="1.0" encoding="utf-8"?>
<a:theme xmlns:a="http://schemas.openxmlformats.org/drawingml/2006/main" name="Titles, Agendas, Transitions, Thank You">
  <a:themeElements>
    <a:clrScheme name="2018 Kickoff">
      <a:dk1>
        <a:srgbClr val="000000"/>
      </a:dk1>
      <a:lt1>
        <a:srgbClr val="FFFFFF"/>
      </a:lt1>
      <a:dk2>
        <a:srgbClr val="808A8C"/>
      </a:dk2>
      <a:lt2>
        <a:srgbClr val="ECEFF0"/>
      </a:lt2>
      <a:accent1>
        <a:srgbClr val="B40937"/>
      </a:accent1>
      <a:accent2>
        <a:srgbClr val="006792"/>
      </a:accent2>
      <a:accent3>
        <a:srgbClr val="B0AEAA"/>
      </a:accent3>
      <a:accent4>
        <a:srgbClr val="FCCA49"/>
      </a:accent4>
      <a:accent5>
        <a:srgbClr val="EDE8E1"/>
      </a:accent5>
      <a:accent6>
        <a:srgbClr val="00ACFF"/>
      </a:accent6>
      <a:hlink>
        <a:srgbClr val="0432FF"/>
      </a:hlink>
      <a:folHlink>
        <a:srgbClr val="00AC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18 Standard">
  <a:themeElements>
    <a:clrScheme name="2018 Kickoff">
      <a:dk1>
        <a:srgbClr val="000000"/>
      </a:dk1>
      <a:lt1>
        <a:srgbClr val="FFFFFF"/>
      </a:lt1>
      <a:dk2>
        <a:srgbClr val="808A8C"/>
      </a:dk2>
      <a:lt2>
        <a:srgbClr val="ECEFF0"/>
      </a:lt2>
      <a:accent1>
        <a:srgbClr val="B40937"/>
      </a:accent1>
      <a:accent2>
        <a:srgbClr val="006792"/>
      </a:accent2>
      <a:accent3>
        <a:srgbClr val="B0AEAA"/>
      </a:accent3>
      <a:accent4>
        <a:srgbClr val="FCCA49"/>
      </a:accent4>
      <a:accent5>
        <a:srgbClr val="EDE8E1"/>
      </a:accent5>
      <a:accent6>
        <a:srgbClr val="00ACFF"/>
      </a:accent6>
      <a:hlink>
        <a:srgbClr val="0432FF"/>
      </a:hlink>
      <a:folHlink>
        <a:srgbClr val="00AC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018 Gray Background">
  <a:themeElements>
    <a:clrScheme name="2018 Kickoff">
      <a:dk1>
        <a:srgbClr val="000000"/>
      </a:dk1>
      <a:lt1>
        <a:srgbClr val="FFFFFF"/>
      </a:lt1>
      <a:dk2>
        <a:srgbClr val="808A8C"/>
      </a:dk2>
      <a:lt2>
        <a:srgbClr val="ECEFF0"/>
      </a:lt2>
      <a:accent1>
        <a:srgbClr val="B40937"/>
      </a:accent1>
      <a:accent2>
        <a:srgbClr val="006792"/>
      </a:accent2>
      <a:accent3>
        <a:srgbClr val="B0AEAA"/>
      </a:accent3>
      <a:accent4>
        <a:srgbClr val="FCCA49"/>
      </a:accent4>
      <a:accent5>
        <a:srgbClr val="EDE8E1"/>
      </a:accent5>
      <a:accent6>
        <a:srgbClr val="00ACFF"/>
      </a:accent6>
      <a:hlink>
        <a:srgbClr val="0432FF"/>
      </a:hlink>
      <a:folHlink>
        <a:srgbClr val="00AC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018 Blue Background">
  <a:themeElements>
    <a:clrScheme name="2018 Kickoff">
      <a:dk1>
        <a:srgbClr val="000000"/>
      </a:dk1>
      <a:lt1>
        <a:srgbClr val="FFFFFF"/>
      </a:lt1>
      <a:dk2>
        <a:srgbClr val="808A8C"/>
      </a:dk2>
      <a:lt2>
        <a:srgbClr val="ECEFF0"/>
      </a:lt2>
      <a:accent1>
        <a:srgbClr val="B40937"/>
      </a:accent1>
      <a:accent2>
        <a:srgbClr val="006792"/>
      </a:accent2>
      <a:accent3>
        <a:srgbClr val="B0AEAA"/>
      </a:accent3>
      <a:accent4>
        <a:srgbClr val="FCCA49"/>
      </a:accent4>
      <a:accent5>
        <a:srgbClr val="EDE8E1"/>
      </a:accent5>
      <a:accent6>
        <a:srgbClr val="00ACFF"/>
      </a:accent6>
      <a:hlink>
        <a:srgbClr val="0432FF"/>
      </a:hlink>
      <a:folHlink>
        <a:srgbClr val="00AC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3ADFB0CF289743929DB59741FABA61" ma:contentTypeVersion="4" ma:contentTypeDescription="Create a new document." ma:contentTypeScope="" ma:versionID="6cf52c6ceb2d186ab22747be80777bf0">
  <xsd:schema xmlns:xsd="http://www.w3.org/2001/XMLSchema" xmlns:xs="http://www.w3.org/2001/XMLSchema" xmlns:p="http://schemas.microsoft.com/office/2006/metadata/properties" xmlns:ns2="3907462e-3de6-48e9-a96c-8c70052ed6da" xmlns:ns3="8d6672a5-f6fc-4abd-961c-088388eeb34e" targetNamespace="http://schemas.microsoft.com/office/2006/metadata/properties" ma:root="true" ma:fieldsID="d54738f2a29126705d1ef4a52459fa4f" ns2:_="" ns3:_="">
    <xsd:import namespace="3907462e-3de6-48e9-a96c-8c70052ed6da"/>
    <xsd:import namespace="8d6672a5-f6fc-4abd-961c-088388eeb34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07462e-3de6-48e9-a96c-8c70052ed6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d6672a5-f6fc-4abd-961c-088388eeb34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13A0A8-51FF-4C02-8856-EFDDD93B3B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07462e-3de6-48e9-a96c-8c70052ed6da"/>
    <ds:schemaRef ds:uri="8d6672a5-f6fc-4abd-961c-088388eeb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1A62F9-B178-4B3B-88E2-AF791AA141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2254</TotalTime>
  <Words>3803</Words>
  <Application>Microsoft Office PowerPoint</Application>
  <PresentationFormat>Widescreen</PresentationFormat>
  <Paragraphs>717</Paragraphs>
  <Slides>85</Slides>
  <Notes>24</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85</vt:i4>
      </vt:variant>
    </vt:vector>
  </HeadingPairs>
  <TitlesOfParts>
    <vt:vector size="102" baseType="lpstr">
      <vt:lpstr>Andale Mono</vt:lpstr>
      <vt:lpstr>Arial</vt:lpstr>
      <vt:lpstr>Calibri</vt:lpstr>
      <vt:lpstr>Corbel</vt:lpstr>
      <vt:lpstr>Helvetica</vt:lpstr>
      <vt:lpstr>Helvetica Neue</vt:lpstr>
      <vt:lpstr>Helvetica Neue Medium</vt:lpstr>
      <vt:lpstr>Helvetica Neue Thin</vt:lpstr>
      <vt:lpstr>Open Sans</vt:lpstr>
      <vt:lpstr>Oswald</vt:lpstr>
      <vt:lpstr>Segoe UI</vt:lpstr>
      <vt:lpstr>Verdana</vt:lpstr>
      <vt:lpstr>Wingdings</vt:lpstr>
      <vt:lpstr>Titles, Agendas, Transitions, Thank You</vt:lpstr>
      <vt:lpstr>2018 Standard</vt:lpstr>
      <vt:lpstr>2018 Gray Background</vt:lpstr>
      <vt:lpstr>2018 Blue Background</vt:lpstr>
      <vt:lpstr>PowerPoint Presentation</vt:lpstr>
      <vt:lpstr>These Are Complex Balancing Acts</vt:lpstr>
      <vt:lpstr>Our Purpose</vt:lpstr>
      <vt:lpstr>The Enterprise Cloud</vt:lpstr>
      <vt:lpstr>The Optimal Enterprise Cloud</vt:lpstr>
      <vt:lpstr>AHEAD Enterprise Cloud Delivery Framework©</vt:lpstr>
      <vt:lpstr>Our Unique Value Is in the Stitching</vt:lpstr>
      <vt:lpstr>AHEAD Labs and Briefing Center</vt:lpstr>
      <vt:lpstr>PowerPoint Presentation</vt:lpstr>
      <vt:lpstr>Agenda</vt:lpstr>
      <vt:lpstr>Getting Started</vt:lpstr>
      <vt:lpstr>Accessing the Labs and Code</vt:lpstr>
      <vt:lpstr>PowerPoint Presentation</vt:lpstr>
      <vt:lpstr>PowerPoint Presentation</vt:lpstr>
      <vt:lpstr>PowerPoint Presentation</vt:lpstr>
      <vt:lpstr>PowerPoint Presentation</vt:lpstr>
      <vt:lpstr>PowerPoint Presentation</vt:lpstr>
      <vt:lpstr>AWS CloudFormation</vt:lpstr>
      <vt:lpstr>AWS CloudFormation - Benefits</vt:lpstr>
      <vt:lpstr>AWS CloudFormation - Template</vt:lpstr>
      <vt:lpstr>AWS CloudFormation – Single Stack</vt:lpstr>
      <vt:lpstr>AWS CloudFormation – Nested Stacks</vt:lpstr>
      <vt:lpstr>AWS CloudFormation - Parameters</vt:lpstr>
      <vt:lpstr>AWS CloudFormation – Mappings</vt:lpstr>
      <vt:lpstr>AWS CloudFormation – Conditions</vt:lpstr>
      <vt:lpstr>AWS CloudFormation – Resources</vt:lpstr>
      <vt:lpstr>AWS CloudFormation – Outputs</vt:lpstr>
      <vt:lpstr>AWS CloudFormation – Pseudo Parameters</vt:lpstr>
      <vt:lpstr>AWS CloudFormation – Intrinsic Functions</vt:lpstr>
      <vt:lpstr>AWS CloudFormation – Recommendations</vt:lpstr>
      <vt:lpstr>PowerPoint Presentation</vt:lpstr>
      <vt:lpstr>Lab 1 appendix</vt:lpstr>
      <vt:lpstr>PowerPoint Presentation</vt:lpstr>
      <vt:lpstr>Day 2 - Operations</vt:lpstr>
      <vt:lpstr>AWS CloudFormation – Updating a Stack</vt:lpstr>
      <vt:lpstr>CloudFormation Drift Detection</vt:lpstr>
      <vt:lpstr>AWS Tags</vt:lpstr>
      <vt:lpstr>Tagging Categories</vt:lpstr>
      <vt:lpstr>Tagging Design Best Practices/Guiding Principles</vt:lpstr>
      <vt:lpstr>Configuration Management</vt:lpstr>
      <vt:lpstr>Configuration Management - Overview</vt:lpstr>
      <vt:lpstr>CloudWatch Overview</vt:lpstr>
      <vt:lpstr>Lambda as Operations</vt:lpstr>
      <vt:lpstr>Example: Automating Events in AWS</vt:lpstr>
      <vt:lpstr>LABLAB ACCOUNT  Lab Account - Governance Update Governance Update</vt:lpstr>
      <vt:lpstr>PowerPoint Presentation</vt:lpstr>
      <vt:lpstr>Lab 2 diagram</vt:lpstr>
      <vt:lpstr>PowerPoint Presentation</vt:lpstr>
      <vt:lpstr>AWS Systems Manager</vt:lpstr>
      <vt:lpstr>Relatable Services</vt:lpstr>
      <vt:lpstr>AWS Systems Manager</vt:lpstr>
      <vt:lpstr>Combine System Manager Services</vt:lpstr>
      <vt:lpstr>AWS Systems Manager - Prerequisites</vt:lpstr>
      <vt:lpstr>AWS Systems Manager – Patch Compliance</vt:lpstr>
      <vt:lpstr>AWS Systems Manager – Maintenance Window</vt:lpstr>
      <vt:lpstr>AWS Systems Manager – Patch Baselines</vt:lpstr>
      <vt:lpstr>AWS Systems Manager – Custom Patches</vt:lpstr>
      <vt:lpstr>AWS Systems Manager – Target Groups</vt:lpstr>
      <vt:lpstr>AWS Systems Manager – Run Command</vt:lpstr>
      <vt:lpstr>PowerPoint Presentation</vt:lpstr>
      <vt:lpstr>PowerPoint Presentation</vt:lpstr>
      <vt:lpstr>Breach!!!</vt:lpstr>
      <vt:lpstr>AWS Config</vt:lpstr>
      <vt:lpstr>Config Overview</vt:lpstr>
      <vt:lpstr>AWS Config Dashboard</vt:lpstr>
      <vt:lpstr>AWS Config – Change Tracking</vt:lpstr>
      <vt:lpstr>AWS Config – Config Rules</vt:lpstr>
      <vt:lpstr>AWS Config – Config Remediation</vt:lpstr>
      <vt:lpstr>AWS Config - Actions</vt:lpstr>
      <vt:lpstr>PowerPoint Presentation</vt:lpstr>
      <vt:lpstr>PowerPoint Presentation</vt:lpstr>
      <vt:lpstr>AWS Auto Scaling</vt:lpstr>
      <vt:lpstr>AWS Auto Scaling – Launch Configuration</vt:lpstr>
      <vt:lpstr>AWS Auto Scaling – Auto Scaling Groups (ASG)</vt:lpstr>
      <vt:lpstr>AWS Auto Scaling – Scaling Workloads</vt:lpstr>
      <vt:lpstr>AWS Auto Scaling – Scaling Policies</vt:lpstr>
      <vt:lpstr>AWS Auto-Scaling</vt:lpstr>
      <vt:lpstr>AHEAD Cloud Delivery Framework</vt:lpstr>
      <vt:lpstr>AHEAD Well-Architected Framework</vt:lpstr>
      <vt:lpstr>AHEAD Cloud Delivery Framework</vt:lpstr>
      <vt:lpstr>PowerPoint Presentation</vt:lpstr>
      <vt:lpstr>PowerPoint Presentation</vt:lpstr>
      <vt:lpstr>DevOps Innovation Days</vt:lpstr>
      <vt:lpstr>Raffle Architecture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dc:creator>
  <cp:lastModifiedBy>Bryan Krausen</cp:lastModifiedBy>
  <cp:revision>94</cp:revision>
  <dcterms:modified xsi:type="dcterms:W3CDTF">2018-04-24T20:32:26Z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0x0101003F3ADFB0CF289743929DB59741FABA61</vt:lpwstr>
  </property>
</Properties>
</file>